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3C591-50AA-4A6D-ADFE-B3AB0612F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DD5A8-F78C-484F-A50E-68646A4D4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92B3E-760A-411F-BF59-D7DC04AD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9BB67-B932-4D91-B280-4D7611267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98CDD-6CA5-410E-AE13-F7171C59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EDF69-89F5-414A-BE79-DCE4FC459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47F676-60B7-4A0B-ABB6-0C143CFC0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EF14B-B593-4B2E-8508-71E1BDD9E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38AC4-75B2-48A7-9E4A-3457D0A5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028B0-4BB5-4596-A60C-46F32164F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C9D32-DB7C-4F53-A1EF-862204FD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04043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商品质量标准监督与认证课件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商品质量标准监督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商品质量标准认证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商品质量标准的定义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商品质量标准是商品生产、流通、使用过程中的重要技术法规，用于规范和保障商品质量，维护消费者权益。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商品质量标准：指对商品的质量、规格、性能、安全、环保等方面所做的统一规定，是衡量商品是否符合要求的技术依据。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15" b="139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77" b="13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商品质量标准的重要性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保障消费者权益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商品质量标准是保障消费者权益的重要手段，通过规范商品质量，确保消费者能够获得符合要求的商品。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统一的商品质量标准有利于产业的规范化发展，提高产业的整体水平，增强产业的竞争力。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维护市场秩序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商品质量标准是维护市场秩序的重要工具，通过规范商品质量，防止劣质商品流入市场，保护正当竞争。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商品质量标准的实施主要依靠生产者、经营者、消费者等各方的自觉遵守和监督检查，同时政府和相关机构也会进行监督和检查。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商品质量标准的制定通常由政府、行业协会或相关组织负责，制定过程中需充分考虑市场需求、产业发展、技术进步等多方面因素。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随着市场需求和技术进步的发展，商品质量标准也需要不断更新和完善，以适应新的变化和挑战。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商品质量标准的制定与实施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商品质量标准监督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47" r="138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各级质量技术监督部门、工商行政管理部门等。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监督机构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负责对商品质量进行监督，确保商品符合相关质量标准，维护消费者权益。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监督机构与职责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抽查、巡查、专项检查等。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感官检验、物理检验、化学检验、微生物检验等。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监督方式与方法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13" b="58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制定监督计划、实施监督抽查、出具检验报告、公示监督结果等。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申请、审核、抽样、检验、判定、反馈等。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监督程序与流程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程序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https://d.book118.com/668004043104006023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2024-08-30T08:22:43.619</cp:lastPrinted>
  <dcterms:created xsi:type="dcterms:W3CDTF">2024-08-30T00:22:43Z</dcterms:created>
  <dcterms:modified xsi:type="dcterms:W3CDTF">2024-08-30T00:22:45Z</dcterms:modified>
</cp:coreProperties>
</file>