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F33E0-CD38-4067-844E-F6201A07D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F7FAE-0CB5-4750-8C47-A4C5A1B5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DCD98-6FBE-4754-9AD4-15198D11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C9F7C-E5D6-47FB-8FBA-CE3B7814B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4EA8EA-74F7-4C0C-A557-61BD215E8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7A6320-14F1-4002-A725-BEC4E802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0A3BE-F292-4BCF-B931-5561EE60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F2DBB-343F-46AE-8BF9-C8D278B0F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52A04-762E-4135-ABEE-557C3B29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81115-D7F3-4E6C-AE76-340CCE28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3504E-8D78-45B3-B682-833B79C58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04061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初三数学北师大版第五章反比例函数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反比例函数基本概念与性质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反比例函数与一次函数、二次函数关系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反比例函数在几何图形中应用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反比例函数最值问题求解策略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典型例题解析与思路分享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章节复习总结与提高建议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一般地，如果两个变量x、y之间的关系可以表示成y=k/x (k为常数，k≠0)的形式，那么称y是x的反比例函数。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反比例函数通常用y=k/x来表示，其中k是比例系数，x是自变量，y是因变量。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反比例函数定义及表示方法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反比例函数的图像是以原点为对称中心的双曲线。当k&gt;0时，图像位于第一、三象限；当k&lt;0时，图像位于第二、四象限。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反比例函数在其定义域内是单调的。当k&gt;0时，在每一个象限内，y随x的增大而减小；当k&lt;0时，在每一个象限内，y随x的增大而增大。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反比例函数图像与性质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https://d.book118.com/668004061002006043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2024-09-22T08:27:51.521</cp:lastPrinted>
  <dcterms:created xsi:type="dcterms:W3CDTF">2024-09-22T00:27:51Z</dcterms:created>
  <dcterms:modified xsi:type="dcterms:W3CDTF">2024-09-22T00:27:53Z</dcterms:modified>
</cp:coreProperties>
</file>