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98BB00-051A-470D-8C32-4F9CEF9DF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3FCD47-9CC8-4A1A-BE7A-DC6ACDA14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82E111-8A54-4770-88A8-6850BDB75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EAAD05-D2C3-4E56-A346-EC99D20454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3C7FE9-DF51-4E98-979C-39FCC68662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AAF645-3874-4B6F-9498-1AC90F891F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906AA7-0EF7-48D3-97E0-E4316D40E1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170653-D474-4209-B734-32BF18C928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6E9054-4473-4A9E-9195-FB660FBFED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1B0593-A4BD-44B1-BFBC-0E1B58308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8C7C93-88A8-43E1-AB0C-C529D434C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0600011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护理质量安全与风险管理的医护合作与衔接</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2024-01-13</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护理质量安全概述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风险管理在护理中的应用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医护合作在提升护理质量安全中的作用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衔接环节在保障护理质量安全中的关键性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提升护理质量和安全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通过医护合作与衔接，共同提升护理工作的质量和安全水平，减少医疗差错和不良事件的发生。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应对护理风险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医护合作有助于更好地识别、评估和应对护理过程中的风险，保障患者安全。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促进患者康复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良好的医护合作与衔接能够确保患者得到全面、连续的护理服务，从而促进患者的康复。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风险管理策略与措施</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探讨针对识别出的风险，医护团队如何制定相应的管理策略和措施进行防范。</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护理质量安全风险识别</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阐述在护理工作中可能存在的质量安全风险，如感染风险、跌倒风险等。</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医护合作现状分析</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介绍当前医护合作的现状，包括合作模式、沟通方式、协作效果等方面的分析。</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医护合作改进方案</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提出改进医护合作的具体方案，如加强沟通培训、优化工作流程等，以提高护理质量和安全。</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实践效果评价</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汇报实施改进方案后的实践效果评价，包括护理质量提升、风险降低等方面的成果。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护理质量安全概述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12" r="280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护理质量是指护理工作为患者提供护理技术和生活服务的效果和程度，即护理效果的高低。</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护理质量定义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高质量的护理是医疗体系不可或缺的一部分，它直接关系到患者的安全、满意度和康复速度。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包括护理人员数量、技能和培训水平，护理设备的可用性和先进性。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结构指标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过程指标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结果指标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涉及护理过程的各个环节，如护理计划的制定、执行和评估。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衡量护理效果，如患者满意度、并发症发生率、康复速度等。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护理质量评估指标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458" r="144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建立科学、规范的护理质量管理体系，明确各级护理人员职责。</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完善护理质量管理体系</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提高护理人员专业技能和综合素质，培养其责任心和团队协作精神。</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加强护理人员培训</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定期对护理过程进行检查、评估和反馈，及时发现问题并改进。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强化护理过程监控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合理调配护理人力资源和设备资源，确保患者得到及时、有效的护理。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优化护理资源配置</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护理质量提升策略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风险管理在护理中的应用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通过收集患者信息、观察病情变化和评估护理措施，及时发现潜在的风险因素。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采用科学的风险评估工具和方法，对识别出的风险因素进行量化和定性评估，确定风险级别和优先级。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风险评估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风险识别</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预防措施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针对识别出的风险因素，制定相应的预防措施，如加强患者教育、改善护理环境等。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应急处理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制定应急处理预案，明确处理流程和责任人，确保在风险事件发生时能够迅速响应和处理。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风险应对措施制定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定期对护理过程中的风险进行监控和评估，及时发现和处理新的风险因素。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风险监控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建立风险报告制度，鼓励医护人员积极上报风险事件和潜在风险，以便及时采取应对措施。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风险报告</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风险监控与报告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https://d.book118.com/668006000114006030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2024-09-07T07:23:57.929</cp:lastPrinted>
  <dcterms:created xsi:type="dcterms:W3CDTF">2024-09-06T23:23:57Z</dcterms:created>
  <dcterms:modified xsi:type="dcterms:W3CDTF">2024-09-06T23:24:00Z</dcterms:modified>
</cp:coreProperties>
</file>