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622553-DC2B-4F7E-9F12-B7761D15D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7D06A-546E-402E-BDF6-19C8FB5BB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E3E48D-CE8F-4CBB-9875-AB81FB0B4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E0F39C-06D7-4EC8-8CD1-C07EDB1E6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C14A58-5E88-4EE0-967E-1633105C3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FF24A1-19E3-44B6-8F6E-99D2D7EFB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F30F05-E942-4CF2-BF1B-950600F51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043BAC-955D-4C0B-B9FB-340A75138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0B4999-175B-423B-BB76-6E13A29CF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A975B7-E586-4245-BC93-22545F775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F98FA-2E08-444A-9F44-4F3E6FFFE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0711003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指导校园安全工作总结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安全工作指导策略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安全工作成效评估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未来安全工作展望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906" b="490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573" b="105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校园安全问题日益突出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近年来，校园安全事故频发，学生安全意识薄弱，给学校和家长带来极大困扰。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法律法规不断完善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政府出台了一系列关于校园安全的法律法规，要求学校加强安全管理，保障学生安全。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学校安全管理能力不足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许多学校在安全管理方面存在漏洞，缺乏专业的管理人员和有效的管理措施。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通过总结校园安全工作，提醒师生关注安全问题，提高安全意识。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提高校园安全意识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833" r="17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加强安全管理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保障学生安全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083" r="16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总结经验教训，加强学校安全管理，完善安全制度，提高应对突发事件的能力。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通过安全管理，有效降低校园安全事故的发生率，保障学生的人身安全和财产安全。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目的与意义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校园安全现状分析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546" b="1454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安全事故类型分析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学生在校园内发生的跌倒、碰撞、扭伤等意外伤害。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校园内发生的火灾事故，可能造成人员伤亡和财产损失。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学生在校园内或上下学途中发生的交通事故。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学生因食用校园内或周边不洁食品导致的食物中毒事件。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意外伤害事故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火灾事故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交通事故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食物中毒事件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安全意识淡薄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安全管理不到位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安全设施不完善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学生行为不规范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安全事故原因分析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4942" r="2494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学生和教职工对安全问题缺乏足够的重视，缺乏安全防范意识。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学校安全管理制度不健全，安全监管和巡查力度不够。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校园内安全设施老化、损坏或配置不足，存在安全隐患。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学生在校园内进行危险行为，如翻越围墙、乱扔杂物等。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25" r="32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安全事故可能导致学生和教职工受伤或死亡，给家庭带来巨大悲痛。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人员伤亡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安全事故可能导致学校财产损失，影响学校的正常运转和发展。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财产损失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安全事故可能对学校的声誉产生负面影响，影响学校的招生和形象。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声誉受损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安全事故可能引起社会各界的广泛关注，促使相关部门加强对校园安全的监管和投入。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社会关注度提高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安全事故影响分析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安全工作指导策略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制定和完善校园安全管理制度，明确各级管理人员和教职工的安全职责，确保安全工作有章可循。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安全管理制度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建立严格的门禁管理制度，确保校园出入安全，防止未经授权的人员进入校园。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门禁管理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安全管理制度建设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https://d.book118.com/668007110033006031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2024-09-08T01:45:32.949</cp:lastPrinted>
  <dcterms:created xsi:type="dcterms:W3CDTF">2024-09-07T17:45:32Z</dcterms:created>
  <dcterms:modified xsi:type="dcterms:W3CDTF">2024-09-07T17:45:35Z</dcterms:modified>
</cp:coreProperties>
</file>