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6C470-B5FC-4620-8C6D-40814AA72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5CBEE-6B32-4460-92C4-72D15881A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660D9-173F-4B50-A540-5EE0375DC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164CE-C0D4-44FC-ADC9-E5E562F5F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82E8B7-CED6-4F7D-B976-FEC394425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6BFEC1-46F1-46FD-AF67-A433DE52E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F1D29-85CA-4F5A-AFCE-1D682CA5A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E4BED-9A06-4A41-87E2-09E142D2D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BBA69-BFB1-4AB1-968C-5D6220904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C8D21-6EA0-45A9-8759-3A963D893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C2A2F-0CF1-4564-8381-CC7DDAD8F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10062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高空作业安全培训模板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高空作业概述与风险分析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安全防护装备使用与检查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高空作业现场安全管理措施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操作规程与技能培训内容设计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监督检查与持续改进计划制定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高空作业概述与风险分析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530" r="135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在坠落高度基准面2m以上（含2m）有可能坠落的高处进行的作业。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高空作业定义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根据作业环境、作业方式等因素，高空作业可分为临边作业、洞口作业、攀登作业、悬空作业等。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高空作业分类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高空作业定义及分类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包括高处坠落、物体打击、触电、坍塌等危险源。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根据危险源的性质、出现的频率、后果的严重程度等因素，对高空作业的风险进行评估，确定风险等级。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危险因素识别与评估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列举近年来高空作业发生的典型事故案例，分析事故原因、经过和后果。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从事故案例中总结经验教训，提出针对性的防范措施和改进建议。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事故教训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事故案例分析与教训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安全防护装备使用与检查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9050" cy="19050"/>
            <a:chExt cx="19050" cy="19050"/>
          </a:xfrm>
        </p:grpSpPr>
        <p:sp>
          <p:nvSpPr>
            <p:cNvPr id="4" name="AutoShape 4"/>
            <p:cNvSpPr/>
            <p:nvPr/>
          </p:nvSpPr>
          <p:spPr>
            <a:xfrm rot="-2700000">
              <a:off x="0" y="0"/>
              <a:ext cx="19050" cy="19050"/>
            </a:xfrm>
            <a:prstGeom prst="chord">
              <a:avLst/>
            </a:prstGeom>
            <a:solidFill>
              <a:srgbClr val="828181">
                <a:alpha val="100000"/>
              </a:srgbClr>
            </a:solidFill>
            <a:ln w="9525">
              <a:solidFill>
                <a:schemeClr val="dk1">
                  <a:lumMod val="50000"/>
                  <a:alpha val="100000"/>
                </a:schemeClr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保护头部，防止高空坠物伤害。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增加脚部摩擦力，防止滑倒。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防止身体受到化学品、高温等伤害。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用于高空作业时固定身体，防止坠落。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防滑鞋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个人防护装备种类及功能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80" b="7880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根据作业环境和需求选择合适的个人防护装备。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佩戴装备前需检查其完好性，确保无损坏或老化。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按照正确的方法佩戴和调整装备，确保其紧贴身体且舒适。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装备选用、佩戴与调整方法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定期对个人防护装备进行检查，确保其处于良好状态。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根据使用情况对装备进行保养，如清洗、润滑等。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如发现装备损坏或老化严重，应及时更换，确保作业安全。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定期检查、保养及更换策略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高空作业现场安全管理措施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对高空作业现场进行全面评估，包括天气、温度、风速、能见度等因素，确保作业环境安全。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制定改善方案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针对评估中发现的问题，制定相应的改善方案，如加固作业平台、增加防风措施等，以提高作业安全性。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889" b="48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现场环境评估与改善方案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划定危险区域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根据高空作业的范围和危险程度，合理划定危险区域，并设置明显的警示标识。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在危险区域周边设置醒目的警示标识，包括禁止入内、注意安全等提示信息，确保人员安全。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危险区域划定和标识要求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https://d.book118.com/668010062033006023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2024-08-29T15:45:58.905</cp:lastPrinted>
  <dcterms:created xsi:type="dcterms:W3CDTF">2024-08-29T07:45:58Z</dcterms:created>
  <dcterms:modified xsi:type="dcterms:W3CDTF">2024-08-29T07:46:00Z</dcterms:modified>
</cp:coreProperties>
</file>