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3C6BB-15B5-493F-A35D-D323BCA46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365B1-7C9C-47BD-B4FC-48835BD4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CF716-582A-4A13-9FD6-38A5ED243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D542B-E730-4E4B-B7D5-05D2847A3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25ED9-80AE-4250-8429-83B8B0F8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9D492-E7D2-4135-86CC-D6BCF4EF0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7A0BA-1C6B-4191-9F9C-AF1F5074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ACED5-C280-475C-8244-5C337BD7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10F07-A6A2-493E-BC8A-E11A28C8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E8EFC-557F-4F2E-8E51-65BA9D33D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89BEC-4FF8-4104-A72C-7A1F25CAA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0112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呼吸道感染预防指南速查宝典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疫苗接种与免疫策略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药物治疗与辅助措施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饮食调理与营养支持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心理护理与康复训练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主要由病毒、细菌等微生物感染引起，也可由过敏、理化因素刺激等导致。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包括免疫力低下、季节变化、接触感染源、不良生活习惯等。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上呼吸道感染常见症状包括咳嗽、流涕、发热等；下呼吸道感染则可能出现咳痰、气促、胸痛等症状。严重感染者可出现呼吸困难、高热甚至休克等表现。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医生会根据患者症状、体征及实验室检查结果进行综合诊断，如血常规、X线胸片等。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避免用手触摸口鼻眼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减少病毒和细菌进入体内的机会。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咳嗽和打喷嚏时遮掩口鼻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使用纸巾或弯曲手肘遮掩口鼻，避免直接喷溅。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在室内使用空气净化器，提高空气质量。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每天至少开窗通风2-3次，每次20-30分钟，使空气对流。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避免长时间在密闭空间停留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减少病毒在室内空气中的滞留时间。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尽量减少与患者的接触，特别是避免面对面的近距离交谈。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避免与呼吸道感染患者密切接触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在呼吸道疾病高发期，尽量减少前往人群密集、空气流通差的场所。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避免前往人群密集场所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避免食用未煮熟的肉类和蛋类，减少感染风险。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疫苗接种与免疫策略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适用于6个月以上人群，特别是孕妇、儿童、老年人等高危人群。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肺炎球菌疫苗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适用于2岁以上人群，特别是老年人、慢性病患者等高危人群。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麻疹、腮腺炎和风疹联合疫苗（MMR）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适用于1岁以上儿童，可预防呼吸道感染引起的并发症。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疫苗种类及接种对象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每年接种一次，通常在秋季进行，以便在流感高发季节前获得免疫保护。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833" b="1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肺炎球菌疫苗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250" b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MMR疫苗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根据疫苗类型和接种对象的不同，接种时间和程序也有所不同，一般需接种1-2剂次。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儿童在1岁时接种第一剂，4-6岁时接种第二剂。对于未接种或未完全接种的儿童，应尽快补种。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免疫程序与接种时间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https://d.book118.com/668010112006006031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2024-09-07T17:15:52.567</cp:lastPrinted>
  <dcterms:created xsi:type="dcterms:W3CDTF">2024-09-07T09:15:52Z</dcterms:created>
  <dcterms:modified xsi:type="dcterms:W3CDTF">2024-09-07T09:15:54Z</dcterms:modified>
</cp:coreProperties>
</file>