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EB8B5-849E-40C8-AFA1-F418884D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984F7-F257-443E-8FC2-88FA9881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4D011-A8B6-4FCA-BB3D-9980C861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F71C0-F166-48F5-AADA-A7412F067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CE780-3A13-4248-A9DC-3F8AA9A65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D5348-4582-4EC8-A671-8B23F68C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34BBE-2731-48C8-9219-C18CB0C7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92A55-1A06-4E26-843D-F9CA92DF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7EF65-E2E7-478B-913C-906C48BB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C8A41-A1AB-4912-BA90-E99B59DA6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1EDA1-F072-4C20-9AD1-B3076F1AB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1055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血透低血压的饮食护理与营养支持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血透低血压是指在血液透析过程中或结束后，患者血压低于正常水平，通常收缩压下降超过20mmHg或平均动脉压降低10mmHg以上。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根据发生时间，血透低血压可分为急性和慢性；根据病因，可分为心源性、血管源性和其他原因引起的低血压。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8" b="12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血容量减少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血液透析过程中，血液通过透析器时，部分血液中的水分和毒素被清除，导致血容量减少，引起血压下降。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血管收缩功能障碍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透析过程中，由于某些原因导致血管收缩物质释放减少或血管舒张物质增多，导致血管舒张，血压下降。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心输出量减少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心脏收缩功能降低或心律失常等原因导致心输出量减少，引起血压下降。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7" r="18007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头晕、乏力、出汗、心慌、胸闷等症状；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呼吸困难、咳嗽、紫绀等；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意识模糊、昏迷等严重症状。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血透低血压的预防与护理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指导患者合理饮食，控制盐分摄入，避免过度饮食导致低血压。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根据患者情况调整脱水速度，避免过快导致低血压。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对患者的病情状况、自身认知情况进行了解，制定个性化的预防措施。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适当降低透析液温度，减少血管收缩，降低低血压风险。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控制脱水速度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调整透析液温度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在透析过程中密切监测患者血压变化，及时发现低血压症状。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调整透析方案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根据患者情况调整透析方案，包括透析频率、时间、方式等，以降低低血压风险。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观察患者是否出现头晕、心慌、出汗等低血压症状，及时处理。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向患者及家属宣传血透低血压的预防知识，提高患者的自我管理能力。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患者张某在透析过程中出现低血压症状，经过及时处理和调整透析方案，成功预防低血压的发生。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患者李某在透析前饮食过饱，导致低血压症状出现，经过及时观察和处理，患者情况得到缓解。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患者王某在透析过程中出现频繁低血压症状，经过综合评估和调整，最终控制住了低血压的发生。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血透低血压的药物治疗与护理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https://d.book118.com/668011055116006034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2024-09-13T06:36:06.318</cp:lastPrinted>
  <dcterms:created xsi:type="dcterms:W3CDTF">2024-09-12T22:36:06Z</dcterms:created>
  <dcterms:modified xsi:type="dcterms:W3CDTF">2024-09-12T22:36:08Z</dcterms:modified>
</cp:coreProperties>
</file>