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BF0D29-9ED2-48E8-A94C-9E5B5F445E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2D041F-7BF5-4D55-9898-1192ED7A19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3B1157-FEC3-4177-BB4F-42429E3351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58F6DAD-3904-47E8-B3DD-BD04538040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8C9ABE4-55D0-49A6-920F-B9F07D18FE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8D67223-7E29-4073-B134-2E2799C63C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7FF3725-CF88-413F-BF35-85505E5E3F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C53B0AB-8A49-4FB2-9778-0623DD16D7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02E8AB4-3B49-42C7-B744-A6E919958C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1F7BCD-229A-4F93-BDAB-2FD305E5A6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170906-F665-421D-90AA-C3CF707EB8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15.jpeg" /><Relationship Id="rId6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68011057116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胃癌手术室疾病查房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胃癌概述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胃癌手术室疾病查房的目的和意义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胃癌手术室疾病查房的内容和方法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胃癌手术室疾病查房的注意事项和要求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胃癌手术室疾病查房的实践和案例分析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胃癌手术室疾病查房的未来展望和发展趋势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胃癌概述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是一种常见的消化道恶性肿瘤，起源于胃黏膜上皮细胞。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胃癌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发病率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地域差异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胃癌在全球范围内的发病率较高，位列恶性肿瘤前列。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胃癌的发病率存在明显的地域差异，东亚地区尤其高发。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胃癌的定义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81" r="3281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5009" r="15009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732" r="18732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胃癌的病因和发病机制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长期摄入高盐、腌制、烟熏等食物会增加患胃癌的风险。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幽门螺杆菌感染是胃癌的重要危险因素之一。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胃癌具有一定的家族聚集性，部分患者存在遗传易感性。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吸烟、饮酒、慢性胃炎、胃溃疡等也是胃癌的危险因素。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饮食因素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幽门螺杆菌感染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遗传因素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其他因素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早期胃癌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中晚期胃癌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转移途径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分化程度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胃癌的病理生理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21810" r="21810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癌组织局限于黏膜层及黏膜下层，可分为隆起型、凹陷型和平坦型。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癌组织浸润深度超过黏膜下层，可累及胃壁全层，并可发生淋巴结和远处转移。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胃癌可经淋巴转移、血行转移和直接浸润等方式扩散。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胃癌的分化程度直接影响其恶性程度和预后，分化程度越高，恶性程度越低。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胃癌手术室疾病查房的目的和意义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548" r="16548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511" r="17511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通过查房，医生可以全面了解患者的病情状况，包括胃癌的分期、分型以及伴随的其他疾病等。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了解患者病情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通过查房，医生可以对手术风险进行评估，包括患者的身体状况、手术难度以及可能出现的并发症等。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评估手术风险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通过查房，医生可以结合患者的具体情况，制定个性化的治疗方案，包括手术方式、化疗方案等。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制定治疗方案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通过查房，医生可以了解手术室护理工作的执行情况，及时发现并解决存在的问题，提高护理质量。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提高手术室护理质量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查房目的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通过查房，医生可以及时发现并处理潜在的医疗问题，降低手术风险，保障患者的生命安全。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保障患者安全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提高治疗效果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促进医护沟通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提升医学水平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通过查房，医生可以制定更加科学、合理的治疗方案，提高治疗效果，延长患者生存期。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通过查房，医护人员可以加强沟通与协作，提高工作效率和医疗质量。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通过查房，医生可以不断积累临床经验，提高医学水平和手术技能。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查房意义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胃癌手术室疾病查房的内容和方法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https://d.book118.com/668011057116006034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2024-09-13T06:36:06.507</cp:lastPrinted>
  <dcterms:created xsi:type="dcterms:W3CDTF">2024-09-12T22:36:06Z</dcterms:created>
  <dcterms:modified xsi:type="dcterms:W3CDTF">2024-09-12T22:36:08Z</dcterms:modified>
</cp:coreProperties>
</file>