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54473-9FFB-4392-9C73-43320B6C9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9EA91-5DE5-4B1C-A4AF-F358CF48B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D8E2A-C9A3-472C-93F1-DD10F41C4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48144-EFAF-46A6-B695-463DC8040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55047E-502B-4489-8FAE-2F6A34D3F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7AB594-4C9F-4ED0-A0B9-0B6E98F2E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AB3307-D714-4E7C-BCF5-0467B5265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B79A3-D5E7-4608-84EC-9C8D88320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B28AA-82E9-4AC2-9314-73485A9AD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E5E35-1C7D-4D07-AA88-525E5D7F6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32B61-EFA2-46F5-B338-58B1FAD83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11077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教师如何有效引导学生探究学习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探究学习理念与意义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教师角色定位与转变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创设问题情境与激发兴趣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引导自主思考与合作学习相结合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提供必要资源与支持条件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评价反馈机制建立与完善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探究学习理念与意义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探究学习是一种以学生为主体的学习方式，通过引导学生自主发现问题、提出假设、设计实验、收集数据、分析结果等过程，培养学生的科学思维和实践能力。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学生自主选择探究主题和方式，充分发挥主观能动性。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学生亲身参与实验、调查等活动，获得直接经验。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学生分组合作，共同解决问题，培养团队协作精神。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鼓励学生提出新观点、新方法，培养创新意识和能力。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探究学习定义及特点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科学素养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通过探究学习，学生可以掌握科学知识、科学方法和科学精神，提高科学素养水平。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探究学习鼓励学生敢于质疑、勇于创新，有利于培养学生的创新思维和创新能力。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探究学习注重学生的实践操作和亲身体验，有助于提高学生的实践能力和解决问题的能力。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探究学习要求学生自主规划和管理学习过程，有助于培养学生的自主学习能力和终身学习能力。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培养学生核心素养重要性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营造创新氛围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教师可以通过创设宽松、民主的课堂氛围，鼓励学生大胆发表自己的见解和想法，激发学生的创新意识。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设计创新任务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教师可以设计具有挑战性的创新任务，引导学生通过探究学习寻找解决问题的方法，培养学生的创新能力。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提供实践机会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教师可以为学生提供丰富的实践机会，如实验、调查、社会实践等，让学生在实践中锻炼自己的实践能力。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鼓励合作学习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教师可以通过分组合作的方式，引导学生相互协作、共同解决问题，培养学生的团队协作精神和实践能力。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激发创新精神和实践能力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教师角色定位与转变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知识传授者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在传统教学模式下，教师主要扮演知识传授者的角色，通过讲授、演示等方式将知识传递给学生。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课堂管理者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教师负责维护课堂纪律，组织和管理学生的学习活动，确保教学计划的顺利进行。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教师根据学生的作业、考试等表现进行评价，判断学生的学习成果和水平。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传统教学模式下教师角色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800" b="680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在探究学习中，教师成为学生的引导者，通过提出问题、提供资源等方式激发学生的学习兴趣和探究欲望。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教师与学生建立合作关系，共同参与探究活动，提供必要的支持和指导，促进学生的自主学习和合作学习。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教师鼓励学生积极表达自己的想法和观点，促进学生之间的交流和讨论，培养学生的批判性思维和创新能力。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探究学习中教师新角色定位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教师应不断学习和更新自己的知识结构，关注学科前沿动态和教育改革趋势，提高自己的学术水平和教育素养。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反思实践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教师应积极反思自己的教学实践，总结经验教训，不断改进教学方法和手段，提高教学效果。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多元评价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教师应掌握多元评价的方法和技能，关注学生的全面发展，采用多种评价方式对学生的学习成果进行客观、全面的评价。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教师应具备跨学科合作的能力，与其他学科教师共同开展教学活动，促进学生综合素质的提升。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提升自身专业素养和能力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创设问题情境与激发兴趣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问题情境应与教学目标和教学内容紧密相关，能引发学生的思考。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趣味性原则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增加问题的趣味性，吸引学生的注意力，激发他们的探究欲望。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开放性原则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问题应具有一定的开放性和探索性，允许学生从多个角度进行思考。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层次性原则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问题难度应适中，既不过于简单也不过于复杂，以适应不同水平的学生。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问题情境设计原则及技巧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12" r="7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激发学生好奇心和求知欲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利用新奇的现象或事物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展示一些与学生日常经验不同的新奇现象或事物，引发他们的好奇心。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制造认知冲突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通过呈现与学生已有知识相矛盾的现象或观点，激发他们的求知欲。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创设悬念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在讲述故事或案例时，故意留下悬念，引导学生主动探究。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https://d.book118.com/668011077056006032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2024-09-09T21:36:04.442</cp:lastPrinted>
  <dcterms:created xsi:type="dcterms:W3CDTF">2024-09-09T13:36:04Z</dcterms:created>
  <dcterms:modified xsi:type="dcterms:W3CDTF">2024-09-09T13:36:06Z</dcterms:modified>
</cp:coreProperties>
</file>