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24747-AF2D-4AF8-AAD9-683610B49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925A6-679D-410D-BB2F-1605C4561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0E0FF-AB18-4EF6-8573-67C819A3C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DF771-BC28-4692-9372-4196CAC97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FC53A-2A73-41A9-8B88-ECBD09B57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ACBEF0-C92E-4056-A8C1-E9F1DADD5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2BB9AE-5A92-488E-8464-364E07652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B140D-B227-40A6-8AD4-92BE81B4F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2A3F2-CAE2-4C10-8988-D9C86841A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C7EC7-5545-4841-B147-F867EFA84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E95D7-F386-4BE9-9A0E-DBFC05BFE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120221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垃圾分类技术与方法探讨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垃圾分类产业链及市场前景分析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推动我国垃圾分类工作建议与展望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随着城市化进程的加快，垃圾产生量不断增加，垃圾分类处理成为城市管理的重要环节。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375" b="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" r="1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垃圾分类有利于资源回收利用，减少资源浪费，推动循环经济发展。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垃圾分类可以减少污染物的排放，降低对环境的危害，提高生态环境质量。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09" r="2720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国外发达国家垃圾分类制度较为完善，分类标准细致，国内垃圾分类制度起步较晚，尚在不断完善中。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国外垃圾分类效果显著，资源回收利用率高，国内垃圾分类效果参差不齐，部分地区存在分类不彻底、混装混运等问题。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国外重视垃圾分类宣传教育，居民分类意识强，国内垃圾分类宣传教育相对不足，需要加强普及力度。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国外在垃圾分类技术方面较为先进，采用智能分类、生物处理等技术手段，国内在技术研发和应用方面还有待提高。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我国垃圾分类现状及问题分析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近年来，国家相继出台《生活垃圾分类制度实施方案》等政策法规，明确垃圾分类的总体要求、主要任务和保障措施。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各地政府根据当地实际情况，制定了一系列地方性法规，如《北京市生活垃圾管理条例》等，对垃圾分类的标准、投放、收集、运输和处理等方面做出具体规定。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我国垃圾分类政策与法规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目前，我国大部分城市已经开展了垃圾分类工作，覆盖面积广，涉及人口多。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分类覆盖面积广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各地根据当地实际情况，采取了不同的分类方式，如源头分类、投放点分类、专业回收等。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分类方式多样化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政府和社会各界积极开展垃圾分类宣传引导工作，提高居民分类意识和技能。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宣传引导力度大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各地垃圾分类实施情况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居民分类意识不强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由于长期缺乏垃圾分类的意识和习惯，部分居民对垃圾分类的重要性和必要性认识不足，参与度不高。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各地垃圾分类标准不统一，给居民分类投放带来一定困难，也影响了分类效果。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分类收运处理体系不完善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部分地区垃圾分类收运处理体系不完善，存在混装混运、处理能力不足等问题，影响了分类工作的推进。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缺乏有效监督机制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部分地区缺乏有效的监督机制，对违反垃圾分类规定的行为处罚力度不够，难以形成有效的约束力。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垃圾分类技术与方法探讨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通过设立分类垃圾桶、智能投放设备等，引导居民在源头进行垃圾分类投放。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加强垃圾分类知识宣传，提高居民环保意识，促进源头分类的普及和推广。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建立垃圾分类奖励制度，鼓励居民积极参与源头分类，提高分类准确率。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通过回收处理，将垃圾转化为再生资源，实现资源的循环利用。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建立完善的回收网络，包括回收站、中转站和处理中心等，确保各类垃圾得到有效回收和处理。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针对不同种类的垃圾，采用专业的回收技术，如金属、塑料、纸张等的回收利用技术。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专业回收技术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厌氧发酵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在无氧条件下，通过微生物对有机垃圾进行厌氧发酵，产生沼气等可再生能源。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生物降解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利用生物降解技术，对难以回收的塑料等垃圾进行生物降解处理，减少环境污染。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堆肥处理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利用微生物对有机垃圾进行堆肥处理，生成有机肥料，用于农业生产。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https://d.book118.com/668012022117006032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2024-09-10T10:01:17.767</cp:lastPrinted>
  <dcterms:created xsi:type="dcterms:W3CDTF">2024-09-10T02:01:17Z</dcterms:created>
  <dcterms:modified xsi:type="dcterms:W3CDTF">2024-09-10T02:01:19Z</dcterms:modified>
</cp:coreProperties>
</file>