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8AD05-ACB3-405D-9FBE-0D433AA4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2E943-50F0-4661-A0B2-FEF1B1EA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2A36-FFE9-41B0-822B-2D2CA8635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6E2739-A32E-4609-8A28-0DE1B26BB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D7E6E-CD65-4A00-809E-C6972315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CA1E11-276C-42B0-920F-B6F7828B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FEEE5F-0E35-476C-8856-436223BF1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4F088-B922-454B-970A-96BB855BB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5EA85-19BF-46ED-9E14-3C008EEE0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BDF4F-0BF1-42EF-8926-2602D322C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18303-FB11-412C-8A61-08DE97200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1213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线性方程组解的结构定理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线性方程组解的基本性质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线性方程组解的结构定理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线性方程组解的计算方法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线性方程组的应用举例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线性方程中未知数的系数，构成系数矩阵。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由一组线性方程构成的方程组，其中每个方程都是未知数的线性组合等于常数。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未知数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在线性方程组中需要求解的变量。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解的存在性与唯一性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解的存在性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对于给定的线性方程组，可能存在无解、唯一解或无穷多解的情况。解的存在性取决于系数矩阵和常数向量的关系。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解的唯一性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当线性方程组的系数矩阵满秩（即行列式不为零）时，方程组有唯一解。若系数矩阵不满秩，则可能出现无解或无穷多解的情况。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探究线性方程组解的性质和结构，为求解线性方程组提供理论支持。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线性方程组是数学领域中的基础问题之一，广泛应用于工程、物理、经济等领域。对线性方程组解的结构定理的研究，不仅有助于深入理解线性方程组的本质，还能为实际应用提供有效的求解方法和思路。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线性方程组解的基本性质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齐次线性方程组解的性质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若齐次线性方程组的系数矩阵秩$r(A)=n$，则齐次线性方程组有唯一零解。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若齐次线性方程组的系数矩阵秩$r(A)&lt;n$，则齐次线性方程组有无数多解，且其解集的秩为$n-r(A)$。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齐次线性方程组的解集构成一个向量空间，称为解空间。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若非齐次线性方程组的增广矩阵秩$r(A|b)neq r(A)$，则非齐次线性方程组无解。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若非齐次线性方程组的增广矩阵秩$r(A|b)=r(A)$，且$r(A)=n$，则非齐次线性方程组有唯一解。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若非齐次线性方程组的增广矩阵秩$r(A|b)=r(A)$，且$r(A)&lt;n$，则非齐次线性方程组有无穷多解。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非齐次线性方程组解的性质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解的线性组合与线性表示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若$beta$是非齐次线性方程组的一个特解，$alpha_1,alpha_2,ldots,alpha_s$是对应的齐次线性方程组的解，则$beta+k_1alpha_1+k_2alpha_2+ldots+k_salpha_s$（其中$k_1,k_2,ldots,k_s$为任意常数）也是非齐次线性方程组的解。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若$alpha_1,alpha_2,ldots,alpha_s$是齐次线性方程组的解，则它们的任意线性组合也是该方程组的解。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对于非齐次线性方程组，若已知一个特解和对应的齐次线性方程组的基础解系，则可以通过线性组合得到非齐次线性方程组的通解。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线性方程组解的结构定理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齐次线性方程组解的结构定理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若齐次线性方程组的系数矩阵的秩等于未知数的个数，则方程组只有零解。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若齐次线性方程组的系数矩阵的秩小于未知数的个数，则方程组有非零解，且其解空间的维数等于未知数的个数减去系数矩阵的秩。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齐次线性方程组的任意两个解的线性组合仍是方程组的解。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若非齐次线性方程组的系数矩阵的秩等于增广矩阵的秩，且都等于未知数的个数，则方程组有唯一解。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若非齐次线性方程组的系数矩阵的秩等于增广矩阵的秩，且都小于未知数的个数，则方程组有无穷多解，且其通解可以表示为特解与对应齐次方程组的基础解系的线性组合。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若非齐次线性方程组的系数矩阵的秩小于增广矩阵的秩，则方程组无解。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非齐次线性方程组解的结构定理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https://d.book118.com/668012134004006042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2024-09-20T23:17:35.227</cp:lastPrinted>
  <dcterms:created xsi:type="dcterms:W3CDTF">2024-09-20T15:17:35Z</dcterms:created>
  <dcterms:modified xsi:type="dcterms:W3CDTF">2024-09-20T15:17:37Z</dcterms:modified>
</cp:coreProperties>
</file>