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A7090-291B-47A2-A901-C83662AA9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DDA9CB-41C0-4853-B5BD-C900D4DC8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C138D-29C7-4850-9572-E0375A934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A87E2F-52EE-487B-BB48-6C0ED476F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6E35DA-F01A-4B2F-8362-397B60C53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EFF207-C05A-4BAC-ABDF-D248E8003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156B17-6F2E-41FF-AF66-E6C77A90B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C7F05D-8269-43E6-831D-411F31952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57FA7B-1B0F-4364-AA7E-C0B9A52E1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8292C-B103-4FB1-87A6-0BB5BB384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3552B-0CE9-4847-BF2F-287D9CE98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13071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创业构想商业计划书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组织结构和管理团队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财务计划和资金需求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风险评估和应对策略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附录和参考资料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阐述创业构想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本商业计划书旨在详细阐述创业者的商业构想，包括产品或服务的创新性、市场需求、竞争优势等方面。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分析市场机会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通过对目标市场的深入调研和分析，揭示潜在的市场机会和成长空间，为投资者提供决策依据。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寻求资金支持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商业计划书是创业者向投资者展示项目潜力和投资价值的重要工具，以吸引投资者提供资金支持。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梳理商业逻辑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商业计划书能够帮助创业者系统梳理商业逻辑，明确商业模式、市场定位和发展策略，确保项目的可行性。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评估风险与机会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商业计划书有助于投资者全面评估项目的风险与机会，为投资决策提供重要参考。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指导项目实施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商业计划书不仅是融资工具，还可作为项目实施的指导手册，帮助创业者在项目实施过程中保持清晰的方向和策略。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展示项目价值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通过商业计划书，创业者可以向投资者充分展示项目的创新性、市场前景和盈利能力，提高项目的吸引力。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商业计划书的重要性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443" b="1944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4457" r="44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定义目标市场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明确我们的产品或服务面向的具体市场群体，例如年龄、性别、地域、职业等方面的特征。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市场细分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对目标市场进行更细致的划分，以便更精准地满足不同消费者群体的需求。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目标市场的需求和期望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深入了解目标市场的消费者需求和期望，以便更好地调整产品或服务。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市场规模的评估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通过市场调研和分析，评估目标市场的总体规模，包括潜在消费者数量、销售额等。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市场增长趋势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分析目标市场的历史增长数据，预测未来市场规模的扩大趋势和速度。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市场容量和饱和度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了解目标市场的容量和饱和度，以便判断市场是否还有足够的空间容纳新的竞争者。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消费者满意度调查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定期收集消费者对产品或服务的反馈意见，及时改进和优化产品或服务。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消费者需求调研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通过问卷调查、访谈、观察等方式，了解目标消费者对产品或服务的需求和期望。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分析消费者的购买行为、使用习惯和决策过程，以便更好地满足他们的需求。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了解主要竞争对手的产品或服务特点、市场份额、营销策略等，以便更好地制定自己的竞争策略。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竞争优劣势评估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评估自己与竞争对手相比的优势和劣势，明确自身的市场定位和发展方向。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竞争趋势预测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关注行业动态和市场变化，预测未来竞争趋势，以便及时调整竞争策略。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竞争状况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产品描述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产品名称：智能健身镜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产品定位：家庭健身解决方案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产品功能：提供多种健身课程、实时运动数据监测、个性化训练计划等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产品特点：高清大屏、语音交互、多用户管理等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健身课程服务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提供丰富的在线健身课程，满足不同用户需求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提供产品安装、调试、维修等全方位售后服务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运动数据服务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实时监测用户运动数据，提供个性化训练建议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通过对用户运动数据的分析，不断优化训练计划，提高用户健身效果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多样化课程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提供多种类型的健身课程，满足不同用户的健身需求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智能化交互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支持语音交互和手势识别，提供更加智能化的健身体验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高品质产品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采用先进技术和高品质材料，确保产品质量和用户体验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根据用户需求提供个性化训练计划和课程推荐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产品与服务优势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扩大市场份额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通过有针对性的营销活动，吸引更多的潜在客户，增加销售量，从而扩大市场份额。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通过提供优质的产品和服务，以及个性化的营销方案，提升客户满意度，增加客户黏性。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提高品牌知名度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通过有效的营销策略，使目标受众对公司的品牌和产品有更深入的了解和认知，提高品牌知名度。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营销目标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提供优质的售前、售中和售后服务，增强客户对公司的信任和忠诚度。建立完善的客户服务体系，及时解决客户问题和反馈，提升客户满意度。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注重产品的创新和质量，提供符合市场需求、具有竞争力的产品。同时，不断完善产品功能和用户体验，满足客户的个性化需求。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根据市场定位和目标受众的购买能力，制定合理的价格策略。在保证利润的同时，通过优惠活动、套餐折扣等方式吸引客户。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通过线上和线下多渠道销售，扩大产品的覆盖面。利用电商平台、社交媒体、线下门店等渠道进行营销推广，提高产品的曝光度和购买率。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https://d.book118.com/668013071126006026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Microsoft Yahei</vt:lpstr>
      <vt:lpstr>微软雅黑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2024-09-04T08:00:14.203</cp:lastPrinted>
  <dcterms:created xsi:type="dcterms:W3CDTF">2024-09-04T00:00:14Z</dcterms:created>
  <dcterms:modified xsi:type="dcterms:W3CDTF">2024-09-04T00:00:16Z</dcterms:modified>
</cp:coreProperties>
</file>