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202527-DB8C-414F-86AA-7798C0711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F0EE0D-78D0-4A1C-AED3-A2AE5EC59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D07ADF-1023-47DD-BFC3-15D6EBA0C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116910-1888-4607-926A-90855C30E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123998-19AE-475D-BEE3-B20C66243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9487C6-B5B8-4608-9B33-426D04360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AFE45B-E655-4DC9-BCA9-5D1B7924F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5F2DC7-479C-4A25-BFF0-399C26780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07DA57-9F66-44DA-BB14-28FBA51EC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7CF6D1-8687-4EE7-88BD-789B05003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B8D871-D1E4-47B5-869C-E87F82A24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png" /><Relationship Id="rId3" Type="http://schemas.openxmlformats.org/officeDocument/2006/relationships/image" Target="../media/image16.pn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01401113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培养新闻媒体行业中的专业写作能力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新闻媒体行业概述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新闻媒体写作基础知识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深度报道与特写写作技巧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新闻评论与专栏写作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社交媒体与新媒体写作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新闻敏感性与职业道德培养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新闻媒体行业概述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行业现状及发展趋势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新闻媒体行业现状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当前，新闻媒体行业正经历着深刻的变革，传统媒体与新媒体的融合发展，信息传播渠道多样化，新闻内容生产方式和传播方式不断创新。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未来，新闻媒体行业将继续朝着数字化、智能化、个性化方向发展，新闻内容将更加注重深度、观点和专业性，同时，社交媒体、自媒体等新兴媒体形态也将不断涌现。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简洁明了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生动形象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深度思考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新闻媒体行业对专业写作能力的要求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1828" r="1182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3791" r="13791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98" r="1659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新闻写作必须准确无误地传递信息，避免误导读者。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新闻语言要简练、明了，让读者能够快速理解新闻事件。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通过生动的语言和形象的描绘，增强新闻的吸引力和感染力。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新闻写作不仅要传递信息，还要对事件进行深入分析和思考，提供有价值的观点。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提升新闻质量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增强传播效果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塑造媒体形象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适应行业发展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专业写作能力在新闻媒体行业中的重要性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专业的写作能力能够确保新闻的准确性、简洁性和生动性，从而提升新闻的整体质量。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专业的新闻写作能够展现媒体的专业素养和水平，提升媒体在公众心目中的形象和地位。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高质量的新闻写作能够吸引更多读者，提高新闻的传播范围和影响力。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随着新闻媒体行业的不断发展变化，专业的写作能力将成为从业者必备的核心竞争力之一。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新闻媒体写作基础知识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266" r="17266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036" r="2303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新闻写作的基本原则和技巧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确保新闻内容真实、准确，避免虚假和误导性信息。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及时报道新闻事件，保证新闻的时效性。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以客观、中立的态度报道新闻，避免主观色彩和偏见。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用简洁、明了的语言表达新闻，避免冗长和复杂的句子。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真实性原则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时效性原则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客观性原则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简洁明了原则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42" r="354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将新闻事件中最重要、最吸引人的部分放在标题中。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突出新闻点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标题要简短、有力，能够迅速传达新闻的核心内容。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使用简洁明了的语言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使用比喻、拟人等修辞手法，增加标题的吸引力和感染力。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利用修辞手法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确保标题准确反映新闻内容，避免使用夸张或虚假的言辞。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避免误导性标题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新闻标题的撰写与吸引力提升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新闻导语和正文的写作技巧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导语写作技巧：导语是新闻的开头部分，要简洁明了地概括新闻事件，吸引读者的注意力。可以使用直接引语、设问等方式增加导语的吸引力。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文写作技巧：正文部分要详细阐述新闻事件，包括时间、地点、人物、事件经过等要素。同时，要注意段落分明、逻辑清晰，方便读者阅读和理解。可以使用倒金字塔结构等写作方式，将最重要的信息放在前面，逐渐展开细节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使用生动的语言：在新闻写作中，要使用生动、形象的语言描述事件和人物，增加新闻的可读性和感染力。同时，要注意语言的准确性和规范性。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避免主观色彩和偏见：在报道新闻时，要保持客观、中立的态度，避免主观色彩和偏见影响新闻的公正性和准确性。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深度报道与特写写作技巧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417" r="2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充分利用各种信息渠道，如社交媒体、专家学者、政府机构等，获取全面、准确的信息。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选题策略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关注社会热点、重大事件、具有争议性的话题等，选择具有深度和广度的主题进行报道。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策划流程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明确报道目标、梳理事件背景、确定采访对象和地点、制定详细的报道计划。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深度报道的选题与策划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特写写作的技巧与方法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观察力培养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善于捕捉细节，关注人物的表情、动作和语言，以及场景的氛围和特点。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叙述技巧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运用生动、形象的语言描述事件和人物，通过讲述故事的方式吸引读者。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情感共鸣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在特写中注入情感元素，引发读者的共鸣和思考，增强文章的感染力。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https://d.book118.com/668014011133006036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2024-09-16T10:15:13.448</cp:lastPrinted>
  <dcterms:created xsi:type="dcterms:W3CDTF">2024-09-16T02:15:13Z</dcterms:created>
  <dcterms:modified xsi:type="dcterms:W3CDTF">2024-09-16T02:15:15Z</dcterms:modified>
</cp:coreProperties>
</file>