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371EE3-007E-42F9-B401-D4AD5334F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7B4072-72DE-4AF0-B062-D503091BB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9ECFDE-24E1-480D-840F-429B7ED94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B8BA05-21E1-42E2-BF92-D706777A1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6F76BA-6E04-4190-A26F-CB086F944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60354F-1203-402B-A3B6-B1D922D9E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2CEF01-8E7B-439C-9332-D31A53D8B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209DAE-65EF-41EE-BF2A-D6D7ACB0E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6D5138-D634-4B15-B278-43C6392F6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EC004D-9BA7-4A5B-A03F-58A52134A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464413-E705-4E0F-AFAB-D579A98D0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01403102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反假币宣传活动工作总结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活动策划与准备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活动执行过程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活动成果与影响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经验教训与改进建议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附件与参考资料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 amt="70000"/>
          </a:blip>
          <a:srcRect l="16750" r="167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随着科技的发展，假币制造技术也日益猖獗，给社会经济秩序带来了严重威胁。为了提高公众对假币的识别能力和防范意识，减少假币流通，我们组织了反假币宣传活动。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近年来，假币犯罪呈现高发态势，不仅给商家和消费者带来经济损失，还严重影响了金融市场的稳定。因此，加强反假币宣传教育，提高公众的鉴别能力和防范意识，对于维护社会经济秩序具有重要意义。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5083" r="1508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l="21875" r="218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提高公众对假币的鉴别能力和防范意识，减少假币流通。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增强商家和消费者对假币犯罪的警惕性，共同维护金融市场秩序。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通过宣传活动，让更多人了解反假币知识，形成全社会共同抵制假币的良好氛围。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活动策划与准备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9" name="AutoShape 9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宣传内容策划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内容主题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强调反假币的重要性，介绍假币的识别方法，以及如何举报和处置假币。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内容形式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采用图文并茂、动画、视频等多种形式，使宣传内容更生动、易于理解。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内容审核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确保宣传内容的准确性和权威性，避免误导公众。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利用报纸、广播、电视等传统媒体进行宣传。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传统媒体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网络媒体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线下活动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利用社交媒体、新闻网站、短视频平台等网络渠道进行广泛传播。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组织现场宣传活动，如展览、讲座等，提高公众参与度。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宣传渠道选择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制作宣传海报、手册、传单等宣传资料。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宣传资料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准备展板、横幅、宣传册等物品。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宣传物品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l="30811" r="3081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租赁活动场地，准备音响、投影仪等设备。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场地和设备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活动物资准备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活动执行过程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提高公众对假币危害的认识，增强防范意识，减少假币流通。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417" r="134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3000" r="30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确定活动目标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策划宣传活动的形式、时间、地点和参与人员，确保活动有序进行。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制定宣传计划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制作宣传海报、手册、视频等，确保内容准确、形式多样。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准备宣传材料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宣传活动启动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人员分工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明确参与人员的职责，确保活动现场的秩序和效果。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场地布置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合理安排宣传展台、悬挂横幅、摆放宣传资料，营造浓厚的宣传氛围。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活动流程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制定详细的活动流程，包括开场白、主题演讲、互动环节等，确保活动顺利进行。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9" name="Picture 19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20" name="Picture 20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5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活动现场管理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通过问卷调查、现场采访等方式，收集公众对活动的反馈意见。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收集反馈意见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对收集到的数据进行整理、分析，了解宣传活动的实际效果。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根据数据分析结果，总结活动的成功之处和不足，为今后的活动提供借鉴。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总结经验教训</a:t>
            </a:r>
          </a:p>
        </p:txBody>
      </p:sp>
      <p:sp>
        <p:nvSpPr>
          <p:cNvPr id="12" name="AutoShape 12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宣传效果评估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https://d.book118.com/668014031022006037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2024-09-16T20:29:38.189</cp:lastPrinted>
  <dcterms:created xsi:type="dcterms:W3CDTF">2024-09-16T12:29:38Z</dcterms:created>
  <dcterms:modified xsi:type="dcterms:W3CDTF">2024-09-16T12:29:40Z</dcterms:modified>
</cp:coreProperties>
</file>