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495F3-718C-4EC6-823C-AE3868A0C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6BE8B-1366-47BB-B3B2-CBC7F2B5B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72740-18CD-4E42-A3C3-04A2D7B44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A3E4F-EE6E-41E6-8171-7C02E9647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466741-755D-407B-8A3F-A43458440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7CB5CF-3DFD-4C90-8E8C-29F9F1593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353816-C565-4D77-8D18-C93506079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6E6A7-09E2-4ADA-8009-9F53967EC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05D9C-F9BF-4A99-BF07-697D64A0A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8F73E-7097-42F8-A6FE-13CA2F60F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44FEB-2F91-497D-818A-568748E47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17117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《焊接和无损检测》ppt课件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焊接工艺与设备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焊接与无损检测的应用案例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焊接技术概述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086" r="380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955" r="389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33" r="306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焊接是通过加热或加压，或两者并用，使分离的工件产生原子间结合力，从而将金属材料永久连接成一个整体的过程。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焊接具有高效、节能、节材等优点，广泛应用于制造业和建筑业等领域。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根据加热方式、工艺特点等，焊接可分为熔化焊、压力焊和钎焊等类型。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熔化焊广泛应用于钢铁、有色金属等材料的连接；压力焊适用于金属板、管等材料的连接；钎焊则常用于电子元件、仪表等的焊接。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焊接的分类与应用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60" r="906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969" r="1296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焊接技术的发展趋势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提高焊接生产效率和降低成本是焊接技术的重要发展方向。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随着机器人技术、自动化控制技术的发展，焊接过程自动化、智能化已成为趋势。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焊接技术应符合环保要求，减少能耗和污染排放，实现绿色制造。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随着新材料和先进工艺的出现，焊接技术也在不断创新和发展。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自动化与智能化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环保与节能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新材料与新工艺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焊接工艺与设备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电流的大小直接影响焊接熔池的形成和焊缝的成形，电流过小会导致焊缝未熔合，电流过大则可能引起烧穿和热变形。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焊接电流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电压是电弧燃烧的必要条件，电压过低会导致电弧不稳定，过高则可能引起飞溅。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焊接电压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焊接速度决定了焊接效率，速度过快可能导致焊缝未熔合，速度过慢则可能引起热变形。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焊接速度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多层多道焊接有利于减小焊接变形，提高焊缝质量。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焊接层数与厚度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焊接工艺参数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常用的电弧焊机包括手工弧焊机、埋弧焊机和气体保护焊机等。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电弧焊机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焊接辅助工具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焊接电源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包括焊条保温筒、焊接夹具、角磨机和砂轮等。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提供稳定的焊接电流和电压，保证电弧稳定燃烧。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焊接设备与工具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焊条选择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焊丝选择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保护气体选择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焊接材料的使用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焊接材料的选择与使用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241" r="1024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22" r="164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213" b="122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根据母材的材质、厚度和焊接工艺要求选择合适的焊条。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根据母材的材质、厚度和焊接工艺要求选择合适的实心或药芯焊丝。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根据焊接工艺要求选择合适的保护气体，如二氧化碳、氩气等。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正确使用焊接材料，如焊条的烘干、储存和领用等，确保焊接质量。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无损检测技术概述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无损检测是一种在不破坏或影响被检测对象的前提下，通过物理或化学方法对其内部或表面的缺陷、性质、状态等进行检测的技术。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技术是一种在不破坏或影响被检测对象的前提下，利用各种物理或化学原理，对材料、零部件或产品的表面、内部或结构进行检测的技术。它具有非破坏性、全面性、实时性等优点，广泛应用于各个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无损检测的定义与特点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无损检测可以分为多种类型，如射线检测、超声检测、磁粉检测、涡流检测等，每种类型都有其特定的应用场景和优势。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损检测有多种分类，其中常见的有射线检测、超声检测、磁粉检测、涡流检测等。射线检测适用于检测材料中的孔洞、夹杂物等，超声检测适用于检测材料内部的缺陷，磁粉检测适用于铁磁性材料的表面和近表面缺陷检测，涡流检测适用于导电材料的表面和近表面缺陷检测。这些技术在实际应用中相互补充，可以根据不同的需求选择合适的检测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无损检测的分类与应用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https://d.book118.com/668017117035006032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2024-09-09T14:40:17.267</cp:lastPrinted>
  <dcterms:created xsi:type="dcterms:W3CDTF">2024-09-09T06:40:17Z</dcterms:created>
  <dcterms:modified xsi:type="dcterms:W3CDTF">2024-09-09T06:40:19Z</dcterms:modified>
</cp:coreProperties>
</file>