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EE59-5C2E-416D-9169-D9652CD4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F23E-D0CE-4C83-97D5-087258EE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61B6-48B0-40AA-8420-DE409F245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D419-3265-4148-816B-7FD6CBEB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A5392-BB4A-46D2-9D85-025C5EE8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4DF9D-00F3-43FD-AB3A-ABAF36C4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346A6-8E9A-4202-98C7-435DEF56C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2FB09-BB81-4BDA-A7C9-A3C3EF76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7897A-5AA7-4295-A8CA-8BDADCC74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63ECC-B552-4651-A4F8-A460C7E0A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08198-B0CA-4DEF-A627-92762B107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713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党员自我工作总结介绍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政治思想表现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通过总结工作，发现自身在工作中存在的问题和不足，以便更好地改进和提高。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向党组织和领导汇报自己在工作中的成绩和贡献，展现自己的能力和价值。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通过分享工作经验和教训，为组织提供有益的参考和借鉴，推动组织不断进步和发展。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简要介绍自己在党组织中所担任的职务和具体工作内容。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重点汇报自己在工作中取得的成绩和贡献，包括完成的任务、解决的问题、提出的创新思路等。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客观分析自己在工作中存在的问题和不足，如工作能力、沟通协调、团队协作等方面的欠缺。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针对自身存在的问题和不足，提出具体的改进计划和措施，同时展望未来的工作目标和计划。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政治思想表现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始终坚持马克思主义信仰，坚定共产主义理想，对中国特色社会主义事业充满信心。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在思想上、行动上与党中央保持高度一致，坚决拥护党的路线、方针、政策。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自觉践行社会主义核心价值观，树立正确的世界观、人生观、价值观。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认真执行党的组织纪律，服从组织安排，积极完成组织交给的各项任务。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严格遵守党的群众纪律，密切联系群众，倾听群众意见，为群众办实事、解难事。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110" r="811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73" r="45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75" b="42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严格遵守党的政治纪律和政治规矩，做到令行禁止，不搞阳奉阴违。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遵守党的纪律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积极参加政治学习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自觉加强理论学习，深入学习马克思列宁主义、毛泽东思想、邓小平理论、三个代表重要思想、科学发展观等党的重要理论。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积极参加党组织组织的各种学习、培训活动，不断提高自己的政治素质和业务能力。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通过学习，不断增强自己的政治敏锐性和政治鉴别力，更好地履行党员职责。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工作业绩与成果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作为党员，我始终坚守岗位，认真履行工作职责，按时完成了各项任务。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我注重提高工作效率，合理安排时间，确保工作质量和进度。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在工作中，我始终保持严谨的态度，注重细节，确保工作成果符合标准。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本职工作完成情况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我积极探索新的工作方法和思路，勇于尝试，为团队带来新的活力。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在工作中，我取得了一些突出的成果，如成功策划并组织了多场重要活动，得到了领导和同事的认可。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我注重与团队成员保持良好的沟通和协作，积极参与团队讨论和决策，共同推动工作进展。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在团队中，我充分发挥自己的专业优势，为团队提供了有价值的建议和帮助。同时，我也积极承担额外的工作任务，为团队的整体成果做出了贡献。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https://d.book118.com/668017135060006030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2024-09-06T21:41:34.457</cp:lastPrinted>
  <dcterms:created xsi:type="dcterms:W3CDTF">2024-09-06T13:41:34Z</dcterms:created>
  <dcterms:modified xsi:type="dcterms:W3CDTF">2024-09-06T13:41:36Z</dcterms:modified>
</cp:coreProperties>
</file>