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0E89F-3DD6-463F-8456-B36D769BF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0E04B-DED4-4F43-9202-0C897AA89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430DD-3061-4D8A-BA2D-EF7ABB089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B8D5E-A319-42DC-A20F-2BE089253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85D81-C133-4DC3-9228-833FAB3BC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C045B0-5A51-4CC3-A2DC-6914BC483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E2B362-7E92-4110-A8A1-00120E7B2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88C7F-904F-40DB-A2FF-20E4782F4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7F5EE-4C47-440B-844C-8AD8C52D8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8E0B2-0116-44C9-BECB-074A58A68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16596-2260-4739-92AE-9C70C70CC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20037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幼儿园预防性侵害安全教育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性侵害的定义和类型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幼儿园预防性侵害的安全教育措施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幼儿自我保护意识和能力的培养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家长在预防性侵害中的责任和作用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本大纲旨在为幼儿园提供预防性侵害的安全教育指导，帮助幼儿了解自己的身体和隐私，学会保护自己免受性侵害的伤害。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近年来，性侵害事件在幼儿园中时有发生，给幼儿身心健康带来严重危害。因此，加强幼儿园预防性侵害安全教育至关重要。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通过预防性侵害安全教育，幼儿可以了解自己的身体和隐私，学会保护自己免受性侵害的伤害，从而保护自己的身心健康。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保护幼儿身心健康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安全教育可以帮助幼儿树立自我保护意识，学会在遇到危险时及时寻求帮助或报警。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增强幼儿自我保护意识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预防性侵害安全教育需要家庭和社会的共同参与，通过家长、学校和社会的共同努力，为幼儿创造一个安全、健康的成长环境。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促进家庭和社会的共同参与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性侵害的定义和类型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910" r="249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性侵害的定义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性侵害不仅包括身体上的侵犯，还包括言语、心理和情感上的侵犯。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性侵害是指通过暴力、威胁、欺骗或其他手段，强迫或诱导受害者参与或接受与性有关的行为或活动。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417" r="9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包括身体上的接触，如触摸、拥抱、亲吻等，以及性交行为。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身体性侵害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包括言语上的性骚扰、网络上的性骚扰、观察或窥视等。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非身体性侵害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性侵害的类型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性侵害可能导致身体上的伤害，如创伤、感染疾病等。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身体健康危害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583" r="4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社会关系危害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性侵害可能导致心理上的创伤，如恐惧、焦虑、抑郁等。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性侵害可能导致受害者与家庭、朋友等社会关系破裂，影响个人生活和未来发展。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性侵害的危害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幼儿园预防性侵害的安全教育措施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https://d.book118.com/668020037004006025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2024-09-01T10:04:32.403</cp:lastPrinted>
  <dcterms:created xsi:type="dcterms:W3CDTF">2024-09-01T02:04:32Z</dcterms:created>
  <dcterms:modified xsi:type="dcterms:W3CDTF">2024-09-01T02:04:34Z</dcterms:modified>
</cp:coreProperties>
</file>