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2BDC0B-0027-4F94-BB32-59B154661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40A0E7-0A91-4C18-A9B7-552B03AFC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04BC7C-1910-4997-863E-CF4DD4E84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0E6CC8-ABE1-4FDD-9646-94CD84855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0FEF21-9CA3-4397-97F3-1A8102A1C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10940F-D7BA-451F-B42C-8DB48F556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15EC25-3DF6-4692-A7F9-245B0528E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2EE145-DB16-45A0-8883-CC75193FA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B2D680-E08D-4731-BC42-BDEC15A15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448B1F-F427-4DA2-8B25-830A0CBB6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606CCD-3686-4E71-9C2A-C799EE56F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020071010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健身房健身运动模板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健身房健身运动概述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健身房健身运动前的准备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健身房健身运动的基本动作与技巧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健身房健身运动的注意事项与建议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健身房健身运动的案例分享与效果展示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健身房健身运动概述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健身房健身运动是指在专业健身房内进行的，以增强身体素质、塑造体型、提高健康水平为主要目的的体育运动。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健身房健身运动具有多样性、专业性、科学性和趣味性等特点，可以根据个人需求和喜好选择适合自己的运动项目和强度。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塑造良好体型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通过有针对性的运动和训练，可以塑造出健美的体型，改善身体形态。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缓解压力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运动能够帮助释放压力，缓解焦虑和抑郁等负面情绪，提高心理健康。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促进健康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定期进行健身房健身运动可以增强心肺功能，降低患病风险，提高生命质量。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提高身体素质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健身房健身运动能够全面提升身体素质，包括力量、耐力、柔韧性、协调性和平衡性等。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健身运动的重要性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有氧运动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如举重、引体向上、俯卧撑等，可以增强肌肉力量和骨骼密度。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力量训练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柔韧性训练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功能性训练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如弹力带训练、平衡板训练等，可以提高协调性和稳定性。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如跑步、游泳、骑车等，可以提高心肺功能和耐力。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如瑜伽、普拉提等，可以改善身体柔韧性和平衡性。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健身运动的分类与选择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健身房健身运动前的准备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https://d.book118.com/668020071010006031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2024-09-07T18:32:45.604</cp:lastPrinted>
  <dcterms:created xsi:type="dcterms:W3CDTF">2024-09-07T10:32:45Z</dcterms:created>
  <dcterms:modified xsi:type="dcterms:W3CDTF">2024-09-07T10:32:47Z</dcterms:modified>
</cp:coreProperties>
</file>