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A70DD-A362-4075-83E6-F04D78E2B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159B3-90BB-4743-BF7A-6BB2EA361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7D3F2-BCEF-4815-A321-937BE3606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73D2F6-5712-40ED-9345-916BAB3DD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06368A-7127-479D-90F9-916A145A7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E8B059-1CF0-459F-984C-30C402149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16C341-8B82-4062-A0E8-4D3857C65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55D6F-CED0-4124-95C4-5F3A4B7DF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C983C-D128-4198-92EA-B4BCF2728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B085B-7E0C-4F8C-BF58-E4703D847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97DCE2-B306-4F9B-BB0F-317132A2C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21013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卵巢囊肿的护理ppt课件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卵巢囊肿概述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并发症的预防与护理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康复期护理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卵巢囊肿概述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65" r="275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38" r="297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卵巢囊肿是指卵巢内形成的充满液体的囊状结构，通常由液体聚集形成。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卵巢囊肿有多种类型，包括生理性囊肿、炎性囊肿、巧克力囊肿等。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卵巢囊肿的病因较为复杂，可能与内分泌失调、炎症、遗传等多种因素有关。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卵巢囊肿的症状因类型和大小而异，常见症状包括下腹不适、腹痛、月经不调、压迫症状等。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卵巢囊肿的诊断通常通过妇科检查、超声检查、血液检查等综合手段进行。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卵巢囊肿的治疗方法包括药物治疗、手术治疗、保守治疗等，具体治疗方案需根据患者的具体情况制定。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通过有效的护理措施，可以缓解卵巢囊肿引起的疼痛，提高患者的舒适度。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改善心理状态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417" r="11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促进日常活动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90" r="1499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良好的护理可以帮助患者调整心态，减轻焦虑和抑郁情绪，提高生活质量。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适当的护理措施有助于患者恢复正常的日常活动，如工作、学习和生活自理。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通过保持清洁和卫生，可以降低感染的风险，避免并发症的发生。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定期检查和监测卵巢囊肿的变化，及时发现并处理异常情况，防止病情恶化。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采取有效的护理措施，可以缓解疼痛和其他不适症状，预防并发症的发生。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控制疼痛和不适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通过合理的饮食和适当的锻炼，可以提高患者的免疫力，促进康复。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良好的心理护理可以帮助患者调整心态，积极面对疾病，促进康复。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促进心理调适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护理过程中可以协助医生进行治疗，如药物治疗、手术治疗等，促进康复进程。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0716" r="1071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关注患者的情绪变化，提供心理支持和疏导，帮助患者缓解焦虑、抑郁等情绪。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向患者和家属介绍卵巢囊肿的相关知识，提高他们对疾病的认知，增强治疗信心。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https://d.book118.com/668021013011006050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2024-09-29T14:55:38.232</cp:lastPrinted>
  <dcterms:created xsi:type="dcterms:W3CDTF">2024-09-29T06:55:38Z</dcterms:created>
  <dcterms:modified xsi:type="dcterms:W3CDTF">2024-09-29T06:55:40Z</dcterms:modified>
</cp:coreProperties>
</file>