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4A29B-879A-464D-B2CC-8667A540E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5B8F1-0963-423C-9986-5FAA2DA74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D1C92-0063-4CDC-9C87-C5A7A03F4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01F9CA-DB87-466D-924B-3CE2E3292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895751-3008-46E5-B23E-0AF6A5FB6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18A74F-B3B8-4C41-9A91-A5A77A5F3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E9B226-740C-4BEC-BAF3-B61D555C4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4DC88B-16CF-4F38-AD1C-87AEB61DF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FDA526-AEA9-41C6-AB14-5E903EB63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B8A7A-410A-4117-964A-7ACF08BFC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48CCC-E407-462A-B570-17417F5AF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2103104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文体设施行业2024年公司转型策略研究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行业背景分析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公司现状分析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转型策略制定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转型实施方案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预期效果与评估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行业背景分析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当前行业状况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当前文体设施行业处于稳定发展阶段，市场需求稳步增长，竞争格局较为激烈。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行业内企业数量众多，但规模普遍较小，缺乏具有国际竞争力的龙头企业。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行业整体技术水平有待提高，产品同质化现象严重，价格战成为主要竞争手段。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文体设施行业将迎来数字化、智能化的发展趋势，智能化场馆、虚拟现实技术等将得到广泛应用。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消费者需求多样化、个性化，推动行业内企业不断创新，提供定制化、高品质的产品和服务。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环保、可持续发展成为行业重要发展方向，绿色建筑、节能减排等将成为企业核心竞争力。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43" r="316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68" r="316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103" r="301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行业内竞争激烈，企业面临成本压力、技术更新换代压力等问题。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随着经济发展和人民生活水平的提高，文体设施市场需求不断扩大，为企业提供了广阔的发展空间。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公司现状分析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公司概况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公司规模：员工人数约XXX人，年销售额达到XX亿元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公司市场定位：中高端市场，致力于提供高品质的文体设施产品和服务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公司成立时间：XXXX年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公司主营业务：文体设施的设计、生产和销售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拥有完善的生产链条和供应链体系，能够快速响应市场需求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在中高端市场拥有较高的知名度和品牌影响力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083" r="1608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公司优劣势分析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公司优劣势分析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劣势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产品线相对单一，对市场变化的应对能力有限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传统销售模式占比过高，线上销售渠道有待拓展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缺乏创新能力和核心技术，产品同质化严重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随着市场竞争的加剧，传统业务模式已经无法满足市场需求，需要寻求新的增长点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线上销售渠道的兴起对传统销售模式带来了巨大冲击，公司需要适应市场变化，拓展线上销售渠道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446" b="1644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42" b="77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公司需要加强技术创新和研发能力，提高产品附加值和核心竞争力，以应对同质化竞争的压力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公司转型的必要性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转型策略制定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https://d.book118.com/668021031046006023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2024-08-29T20:42:47.276</cp:lastPrinted>
  <dcterms:created xsi:type="dcterms:W3CDTF">2024-08-29T12:42:47Z</dcterms:created>
  <dcterms:modified xsi:type="dcterms:W3CDTF">2024-08-29T12:42:49Z</dcterms:modified>
</cp:coreProperties>
</file>