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7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tags" Target="tags/tag1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543047-2A32-4C7F-A166-7E3D3B5CDB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96AA79-6623-4B8E-9A9D-C3A214C7E4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0D1A2C-1BF6-4B03-9429-300E3D2D10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5F6AEF-56C8-402F-AED9-0BDAFE0B2E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EC5D5EB-8261-4E2E-810B-0F8F3EEF97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C172525-3F8B-43B0-896C-A4644F02E6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3FC5A45-DD23-4291-A7AE-CBB9093FB3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5E3A8FF-50E9-49E1-9B9F-7CBA6C533D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506ED50-A0A1-4C3E-A786-0888FE1AD0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286BA1-864A-4FDC-85E5-9112E5C21A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9B183F-E66B-4412-80E0-B51751320D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68021122121006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59816" y="1127918"/>
            <a:ext cx="9829800" cy="21050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乐陵小枣推广方案图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乐陵小枣产业现状及优势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品牌建设与提升策略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线上线下营销策略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渠道拓展与合作伙伴关系建立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价格策略与促销活动设计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供应链优化与物流配送保障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总结回顾与未来发展规划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514623" y="1744442"/>
            <a:ext cx="950685" cy="826132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46458" y="1867338"/>
            <a:ext cx="3087014" cy="580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075" b="1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1305" y="2643681"/>
            <a:ext cx="8975750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3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乐陵小枣产业现状及优势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https://d.book118.com/668021122121006033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</Paragraphs>
  <Slides>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2024-09-11T20:05:33.062</cp:lastPrinted>
  <dcterms:created xsi:type="dcterms:W3CDTF">2024-09-11T12:05:33Z</dcterms:created>
  <dcterms:modified xsi:type="dcterms:W3CDTF">2024-09-11T12:05:34Z</dcterms:modified>
</cp:coreProperties>
</file>