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C8B6F9-297E-47F4-829C-555737F6A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7E1AD-C6A6-4A2A-AD90-3BEA6D36D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848619-6C87-4485-9884-F8901E067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076957-9C46-4A32-9F29-437DDC644E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65683F-7C3D-459D-B607-9123A99CE2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9A1D64-EC3C-4523-9DA9-A08BB48026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722DFF-5643-44EB-A1B1-0AFDD303B9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26A927-DFE5-49F7-B8D2-571DC55E4D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F9728F-B139-4CAD-AB70-7E738ECF7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0257E9-AC03-4C2A-A85C-1081460D1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FF970-0428-44EE-8505-A0F696A08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22043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新媒体行业发展状况与趋势分析报告</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新媒体行业概述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新媒体行业发展状况分析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新媒体行业市场分析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新媒体行业技术发展分析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新媒体行业未来发展趋势预测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预测新媒体行业趋势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结合行业内的技术创新、政策变化、用户需求等因素，预测新媒体行业未来的发展趋势，为企业和投资者提供参考。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探讨新媒体行业机遇与挑战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分析新媒体行业面临的机遇与挑战，提出针对性的建议，促进行业健康发展。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分析新媒体行业现状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通过对新媒体行业的市场规模、用户数量、竞争格局等方面的深入分析，了解当前新媒体行业的发展状况。</a:t>
            </a:r>
          </a:p>
        </p:txBody>
      </p:sp>
      <p:pic>
        <p:nvPicPr>
          <p:cNvPr id="10" name="Picture 10"/>
          <p:cNvPicPr>
            <a:picLocks noChangeAspect="1"/>
          </p:cNvPicPr>
          <p:nvPr/>
        </p:nvPicPr>
        <p:blipFill>
          <a:blip r:embed="rId2"/>
          <a:srcRect l="11353" r="1135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包括新媒体行业的定义、分类、发展历程等。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新媒体行业概述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包括市场规模、用户数量、竞争格局等方面的分析。</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新媒体行业现状分析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包括技术创新、政策变化、用户需求等方面的预测。</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新媒体行业趋势预测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包括行业面临的机遇与挑战，以及相应的对策建议。</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新媒体行业机遇与挑战分析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新媒体行业概述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新媒体是利用数字技术、网络技术和移动通信技术等，通过互联网、无线通信网、卫星等渠道，以及电脑、手机、数字电视机等终端，向用户提供信息和娱乐服务的传播形态和媒体形态。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新媒体定义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新媒体主要包括网络媒体、手机媒体、数字电视等。其中，网络媒体如新闻网站、博客、微博等；手机媒体如手机短信、手机报、手机电视等；数字电视则包括IPTV、互联网电视等。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新媒体分类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新媒体行业起始于20世纪末至21世纪初，以门户网站、论坛等为代表的第一代互联网媒体开始兴起。</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初始阶段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随着社交媒体的兴起，新媒体行业进入快速发展阶段，微博、微信等社交媒体平台逐渐成为人们获取信息的主要渠道。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快速发展阶段</a:t>
            </a:r>
          </a:p>
        </p:txBody>
      </p:sp>
      <p:pic>
        <p:nvPicPr>
          <p:cNvPr id="10" name="Picture 10"/>
          <p:cNvPicPr>
            <a:picLocks noChangeAspect="1"/>
          </p:cNvPicPr>
          <p:nvPr/>
        </p:nvPicPr>
        <p:blipFill>
          <a:blip r:embed="rId3"/>
          <a:srcRect l="250" r="2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750" r="18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近年来，随着5G、AI等技术的不断发展，新媒体行业进入融合发展阶段，传统媒体与新媒体不断融合，形成全媒体传播格局。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融合发展阶段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内容生产</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新媒体产业链的核心环节之一，包括文字、图片、视频等多种形式的内容创作和生产。</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传播渠道</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新媒体内容通过多种渠道进行传播，如互联网、移动通信网等，同时与电视、广播等传统媒体进行融合传播。</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平台运营</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新媒体平台如新闻客户端、社交媒体等负责内容呈现和用户交互，通过算法推荐、社交关系等方式提升用户体验和粘性。</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技术支持</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新媒体行业的发展离不开技术支持，包括云计算、大数据、人工智能等技术在新媒体内容生产、平台运营和传播等方面发挥重要作用。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新媒体行业发展状况分析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近年来，新媒体行业市场规模持续扩大，涵盖了网络广告、社交媒体、在线视频、数字阅读等多个子领域。随着互联网的普及和技术的不断进步，新媒体行业的市场规模将继续保持快速增长。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增长率</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新媒体行业的增长率一直保持在较高水平，尤其是网络广告和社交媒体领域。随着5G、AI等技术的广泛应用，新媒体行业的增长率有望进一步提升。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行业市场规模及增长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市场集中度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新媒体行业市场集中度逐渐提高，头部平台占据市场份额较大。例如，在社交媒体领域，微信、微博等平台拥有庞大的用户群体和市场份额。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产品差异化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新媒体行业的产品差异化程度较高，不同平台和内容提供商通过提供独特的内容和服务来吸引用户。例如，短视频平台通过提供创意、有趣的内容吸引年轻用户群体。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行业市场结构分析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新媒体行业竞争激烈，包括内容创作、平台运营、技术创新等多个方面的竞争。各大平台和内容提供商通过不断创新和优化用户体验来争夺市场份额。</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未来，新媒体行业的竞争将更加激烈，平台和内容提供商需要不断提升自身实力，包括内容质量、技术创新、用户运营等方面，以在竞争中脱颖而出。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https://d.book118.com/668022043066006030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2024-09-07T00:20:54.672</cp:lastPrinted>
  <dcterms:created xsi:type="dcterms:W3CDTF">2024-09-06T16:20:54Z</dcterms:created>
  <dcterms:modified xsi:type="dcterms:W3CDTF">2024-09-06T16:20:56Z</dcterms:modified>
</cp:coreProperties>
</file>