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7B515-10F6-4ECB-89AC-5A1F6EF7A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A25B9-8678-478F-8C84-611D8A10A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4A03C-3DB6-43E5-A9BD-3C668E6D4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590A4-ABB3-473A-B145-D26873485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726380-8BB7-42AA-938C-802A909BD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852C04-35F8-4E51-B260-0EEB801C8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2E5EE7-2F8E-42EC-9324-F4107FA00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BC466-EF41-45C6-AEF9-E9E24B565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86366-719A-433D-8566-B93366E0C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E6381-08B7-4845-BC1F-7C7DE9090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DB1DB-8E7A-41EB-A58B-C674BEF87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24053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组织架构调整风险防范措施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组织架构调整是企业应对市场变化、提高运营效率的重要手段。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推动战略落地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通过调整组织架构，企业可以优化资源配置，提升市场竞争力。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组织架构调整有助于企业战略落地，确保企业战略目标得以实现。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本次汇报将详细介绍组织架构调整的方案，包括调整的目标、原则、步骤等。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86" r="58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284" r="1628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调整方案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汇报将全面评估组织架构调整可能带来的风险，包括人员变动、业务中断、文化冲突等。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针对可能出现的风险，汇报将提出相应的应对措施，以确保调整过程的平稳进行。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组织架构调整现状及趋势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73" b="7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当前组织架构概况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层级结构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当前组织架构普遍采用多层级结构，包括高层管理、中层管理和基层员工等。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部门设置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根据业务需求和功能划分，组织内部设立多个部门，如市场部、销售部、人力资源部等。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职责划分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各部门和岗位有明确的职责划分和权限范围，形成相对独立的业务单元。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随着市场竞争的加剧和客户需求的变化，组织需要调整架构以更好地适应市场。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通过优化组织结构和流程，降低内部沟通成本和资源浪费，提高运营效率。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根据业务战略和发展规划，调整组织架构以支持业务扩张和创新。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推动业务发展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调整原因及目标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为应对复杂多变的市场环境，组织需要加强跨部门之间的协作和沟通，打破部门壁垒。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随着信息技术的发展和知识型员工的增多，组织架构趋向于扁平化，减少管理层级，提高决策效率。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灵活性和敏捷性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现代组织越来越注重灵活性和敏捷性，能够快速响应市场变化和客户需求。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行业趋势及影响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组织架构调整风险识别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竞争优势丧失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不合理的组织架构调整可能使企业丧失原有的竞争优势，难以在市场竞争中保持领先地位。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战略方向偏离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组织架构调整可能导致企业战略方向发生偏离，进而影响企业长期发展。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战略实施困难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调整后的组织架构可能无法有效支撑企业战略的实施，导致战略落地困难。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运营效率下降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组织架构调整可能破坏企业原有的运营流程，导致运营效率下降。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运营成本控制失效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调整后的组织架构可能无法有效控制运营成本，进而影响企业盈利能力。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客户服务质量下降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不合理的组织架构调整可能影响客户服务质量，损害企业形象和客户关系。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组织架构调整可能导致关键人才流失，影响企业核心竞争力和业务发展。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调整后的组织架构可能引发员工不满和士气低落，降低工作积极性和效率。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员工士气低落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不合理的组织架构调整可能导致人力资源配置不当，无法满足企业战略和业务发展的需求。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人力资源配置不合理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组织架构调整可能增加企业财务负担，导致资金链断裂和财务危机。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资金链断裂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调整后的组织架构可能影响企业财务报告的准确性和真实性，误导投资者和监管机构。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财务报告失真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不合理的组织架构调整可能破坏企业财务控制体系，导致财务风险增加。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财务控制失效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组织架构调整风险评估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涉及重大变革、关键岗位调整或大量人员变动的组织架构调整，可能引发严重的经营风险或管理问题。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涉及一定程度的变革、部分关键岗位调整或一定数量的人员变动的组织架构调整，可能引发中度经营风险或管理问题。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涉及较小变革、非关键岗位调整或少量人员变动的组织架构调整，可能引发轻度经营风险或管理问题。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https://d.book118.com/668024053131006034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2024-09-13T10:24:12.827</cp:lastPrinted>
  <dcterms:created xsi:type="dcterms:W3CDTF">2024-09-13T02:24:12Z</dcterms:created>
  <dcterms:modified xsi:type="dcterms:W3CDTF">2024-09-13T02:24:15Z</dcterms:modified>
</cp:coreProperties>
</file>