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EE9DC-2972-4841-9A69-052F25776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DCC70-4803-4D8D-840B-4C5369378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1B776-1241-41E4-9E6C-7EF56BADB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E4236-81A0-4812-A609-43693F076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2F9B89-E158-4240-A39F-D9FD10731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86F41-F5F0-4328-95A2-5FDE94A81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95449-A653-4F7E-AA53-AA54C9B22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E1349-25FD-400E-8434-D8C541405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50D9D-E38C-4EC2-8F08-A062F8B2F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842F1-DCAB-43A3-89CF-9E328231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A2C38-A4CF-461D-B244-C466ADF0A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25010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营销互动游戏护肤品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营销互动游戏护肤品概述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营销互动游戏护肤品的核心概念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营销互动游戏护肤品的策划与设计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营销互动游戏护肤品的应用场景与案例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营销互动游戏护肤品的效果评估与优化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营销互动游戏护肤品的发展趋势与展望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营销互动游戏护肤品概述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营销互动游戏护肤品是一种结合了互动游戏元素的护肤品，旨在通过游戏化的方式吸引消费者的参与，提高品牌知名度和产品销售量。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具有互动性、娱乐性、社交性和个性化等特点，能够满足消费者对于新鲜、有趣、互动的体验需求，同时提高品牌忠诚度和用户黏性。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472" r="1147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9600" r="296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通过创新的营销方式，提升品牌形象和知名度，使品牌在竞争激烈的市场中脱颖而出。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增强用户体验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提供个性化的互动体验，满足消费者对于新鲜、有趣、互动的体验需求，提高用户满意度和忠诚度。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通过游戏化的方式吸引消费者的参与，提高品牌知名度和产品销售量，增加企业的市场份额和营收。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营销互动游戏护肤品的重要性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营销互动游戏护肤品起源于20世纪末的电子游戏产业，随着互联网和移动设备的普及，逐渐应用于护肤品市场。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随着科技的不断进步和消费者对于互动、个性化体验需求的增加，营销互动游戏护肤品将不断发展创新，成为未来护肤品市场的重要趋势之一。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营销互动游戏护肤品的历史与发展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营销互动游戏护肤品的核心概念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用户体验设计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深入了解目标用户的需求和习惯，为游戏设计提供依据。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界面与操作设计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简洁明了的界面和流畅的操作流程，提升用户体验。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游戏难度与奖励机制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根据用户需求设置合理的难度和奖励，激发用户参与热情。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游戏化元素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游戏主题与场景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结合护肤品的特点和品牌形象，设计有趣的游戏主题和场景。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游戏玩法与任务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多样化的游戏玩法和任务，吸引用户参与并完成任务。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游戏道具与皮肤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提供与护肤品相关的游戏道具和皮肤，增加游戏的趣味性和互动性。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收集用户在游戏中的行为数据，分析用户需求和喜好。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根据数据分析结果，优化游戏设计、任务难度和奖励机制。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A/B测试与迭代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通过A/B测试确定最佳方案，不断迭代优化游戏体验。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品牌合作与跨界营销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结合其他行业的特点和资源，进行跨界合作推广。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跨界营销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联合营销活动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组织各类线上线下联合营销活动，提高品牌知名度和用户参与度。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与其他知名品牌或IP合作，扩大品牌影响力和用户群体。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营销互动游戏护肤品的策划与设计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分析目标用户年龄段，了解不同年龄段的用户需求和喜好。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目标用户年龄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分析目标用户性别比例，针对不同性别的用户进行差异化设计。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目标用户性别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了解目标用户的消费习惯和购买决策过程，以便更好地制定营销策略。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目标用户消费习惯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目标用户分析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游戏主题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选择与护肤品相关的主题，如美容、护肤、化妆等。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游戏难度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根据目标用户群体，设置合适的游戏难度，以保持用户的兴趣和挑战性。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游戏规则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设计简单易懂的游戏规则，确保用户能够快速上手并享受游戏过程。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游戏玩法设计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提供用户之间的互动功能，如分享、排名、竞技等，增加用户参与度和粘性。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设置合理的奖励机制，如虚拟物品、优惠券等，激励用户参与并完成任务。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提供个性化定制服务，如定制专属任务、皮肤测试等，提升用户体验和忠诚度。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https://d.book118.com/668025010114006036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2024-09-16T04:23:26.275</cp:lastPrinted>
  <dcterms:created xsi:type="dcterms:W3CDTF">2024-09-15T20:23:26Z</dcterms:created>
  <dcterms:modified xsi:type="dcterms:W3CDTF">2024-09-15T20:23:28Z</dcterms:modified>
</cp:coreProperties>
</file>