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38E820-5CB1-4163-A464-C125906FD6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30B8A6-520C-4D22-BA8E-9FB1C590B3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3FE098-9319-4CCB-B7FD-1DF13A2B2B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D01F1A-6959-445B-B55E-8D9F647B2E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B79A4D-367B-4CEC-ACE6-70F9B4EF0B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B22179F-645D-4C32-87E0-A1703127C9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62C6A6-4A11-4037-A3C6-5D8016006B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631D86-5383-4E6F-9E8E-E7287ED7DA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9E9168-48F2-46EB-AF6D-5D1C8B4D27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5087ED-76F9-40D6-891B-46471B5E0D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4CA27D-BDC5-4209-8A50-72767E5A7D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030127140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新冠感染隔离日常护理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新冠病毒感染概述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隔离日常护理的重要性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隔离日常护理措施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特殊情况下的护理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康复与恢复期护理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新冠病毒感染概述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748" r="1074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是一种单链RNA病毒，属于冠状病毒科，具有包膜，其形态在电镜下呈皇冠形，故名“冠状病毒”。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新型冠状病毒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该病毒对紫外线和热敏感，乙醚、75%乙醇、含氯消毒剂、过氧乙酸和氯仿等脂溶剂均可有效灭活病毒。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1232" b="1123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7209" b="1720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传播方式与途径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飞沫传播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感染者咳嗽、打喷嚏或说话时，会喷出带有病毒的小颗粒，这些颗粒在空气中悬浮一段时间后，易被他人吸入并感染。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接触传播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接触被病毒污染的物品表面后，未洗手而触摸口、鼻、眼等部位，可能导致感染。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气溶胶传播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在相对封闭的环境中长时间暴露于高浓度气溶胶情况下，存在经气溶胶传播的可能。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其他症状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喉咙痛、流鼻涕、味觉和嗅觉减退或丧失等。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呼吸急促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呼吸困难或呼吸急促，尤其在活动后加重。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乏力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患者感到身体疲劳，肌肉酸痛。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感染后通常会出现发热症状，体温可高达38℃以上。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咳嗽是新冠病毒感染后的常见症状，多为干咳。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症状与表现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隔离日常护理的重要性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尽量减少外出，避免与他人接触，特别是与有症状的人保持距离。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保持社交距离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417" r="214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戴口罩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042" r="180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417" r="214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在公共场合或与他人接触时，应佩戴医用口罩或N95口罩，并正确使用和更换。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经常用肥皂和流动水洗手，或使用含有至少60%酒精的手部消毒液。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预防病毒传播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保持良好的生活习惯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保持规律的作息时间，避免熬夜和过度劳累。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合理饮食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保持均衡的饮食，摄入足够的营养素，增强身体抵抗力。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休息与睡眠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保证充足的休息和睡眠时间，有助于增强免疫力，缓解身体不适。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0250" r="1025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减轻症状与不适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按照医生的建议进行治疗，包括药物治疗和物理治疗等。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遵医嘱治疗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保持积极乐观的心态，避免过度焦虑和抑郁。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保持良好的心态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在身体允许的情况下，进行适当的锻炼，增强身体素质和免疫力。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适当的锻炼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促进康复与恢复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隔离日常护理措施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292" r="1429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每天至少2-3次，每次30分钟，以保持室内空气新鲜。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定时开窗通风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在室内使用空气净化器，过滤空气中的病毒和细菌。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使用空气净化器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避免到人员密集的场所，如商场、电影院等。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避免去人员密集场所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保持室内空气流通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避免接触眼、鼻、口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不要触摸自己的眼睛、鼻子和口，也不要用手触摸公共物品。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经常用肥皂和流动水洗手，或使用含有至少60%酒精的手部消毒液。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戴口罩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在室内和公共场所要佩戴医用口罩或N95口罩，并定期更换。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个人卫生与防护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https://d.book118.com/668030127140006040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2024-09-19T13:24:23.782</cp:lastPrinted>
  <dcterms:created xsi:type="dcterms:W3CDTF">2024-09-19T05:24:23Z</dcterms:created>
  <dcterms:modified xsi:type="dcterms:W3CDTF">2024-09-19T05:24:25Z</dcterms:modified>
</cp:coreProperties>
</file>