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7" r:id="rId31"/>
    <p:sldId id="339" r:id="rId32"/>
  </p:sldIdLst>
  <p:sldSz cx="12192000" cy="6858000"/>
  <p:notesSz cx="6858000" cy="9144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slide" Target="slides/slide28.xml" /><Relationship Id="rId33" Type="http://schemas.openxmlformats.org/officeDocument/2006/relationships/tags" Target="tags/tag1.xml" /><Relationship Id="rId34" Type="http://schemas.openxmlformats.org/officeDocument/2006/relationships/presProps" Target="presProps.xml" /><Relationship Id="rId35" Type="http://schemas.openxmlformats.org/officeDocument/2006/relationships/viewProps" Target="viewProps.xml" /><Relationship Id="rId36" Type="http://schemas.openxmlformats.org/officeDocument/2006/relationships/theme" Target="theme/theme1.xml" /><Relationship Id="rId37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1D2DADB-902A-4FEE-BEF0-25C1560A229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1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2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93CB5-044B-4E68-BC1A-8E57A1057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5254B-22F0-4B68-A03F-6BB36E5DB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68452-0F5D-4704-9378-82C4EE31B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D7FD73-67D6-4299-8241-57724DF42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E7CAAB-ED38-42BE-8C15-C3529DF83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08E3AB-8CC1-4CE4-A194-2117B9C46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C9AF7A-75C1-4F3B-BE2F-8089D7F5E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A4ACB-5EE5-415A-B073-703403FBC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3DD1B-942B-4CBD-A11D-433EC8752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A04A6-4622-453A-8113-AC552AB68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F81C9-295E-42ED-B967-27E76C4CF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308FA91-F49F-4B94-B979-4F8F4A64642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F88077D-CF64-4E9D-ABE6-69344CD4A40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30140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帮助学生建立正确的学习目标和规划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设立学习目标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制定学习规划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实践与反思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课堂应用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8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帮助学生建立正确的学习目标和规划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在当今社会，学生建立正确的学习目标和规划至关重要。这不仅有助于提高学习效率，还能帮助他们更好地发展自己的潜力。本章将从学生学习目标和规划的重要性出发，引出接下来的章节内容。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学习目标的定义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学生设定明确、具体的学习目标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学生将目标量化，制定明确的衡量标准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衡量标准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学生规划实现目标的具体路径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实现路径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学习目标的种类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学生投入长期持续的努力，追求更高层次的成就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长期目标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学生根据学习进度和需求设定相应阶段目标，保持动力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阶段性目标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学生设定短期可实现的小目标，激励自己持续前行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短期目标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激发学习兴趣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规划能让学生清晰感知学习目标的重要性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激发学习兴趣，增强持续学习动力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提升自我管理能力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学生通过规划提升时间管理和自我调节能力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培养良好的学习习惯和自律意识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实现终身发展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规划帮助学生设定短期和长期目标，推动终身发展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保持学习状态，持续提升个人能力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学习规划的意义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提高学习效率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学生通过规划合理安排时间，有效利用学习资源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避免无效时间浪费，集中精力学习关键知识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学习目标的定义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习目标是学生为了完成某项任务或实现某种理想而设定的具体、明确的目标。它是学习规划的基础，指引学生朝着自己的理想和目标前进。学生需要通过设定学习目标，明确未来的方向，为自己的成长和发展制定计划。学习目标与学习规划密不可分，只有明确了学习目标，才能更好地制定合适的学习规划，并实现自身的发展和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学习目标的种类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学生投入长期持续的努力，追求更高层次的成就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长期目标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学生设定短期可实现的小目标，激励自己持续前行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短期目标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学生根据学习进度和需求设定相应阶段目标，保持动力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阶段性目标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学习规划的意义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习规划是指学生在明确学习目标的基础上，制定并实施一系列行动计划，以达成既定目标的过程。通过学习规划，学生能够规范自己的学习行为，合理安排学习时间，提高学习效率，激发学习兴趣，增强自我管理能力，进而实现自身的终身发展。好的学习规划是学生成功学习的关键，能够帮助学生更好地应对学习挑战，提升学习成就，实现自身的个人发展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学习规划的意义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通过规划合理安排时间，有效利用学习资源，避免无效时间浪费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提高学习效率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规划让学生清晰感知学习目标重要性，增强持续学习动力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激发学习兴趣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通过规划提升时间管理和自我调节能力，培养良好的学习习惯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提升自我管理能力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规划帮助学生设定短期和长期目标，推动终身发展，持续提升个人能力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实现终身发展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设立学习目标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自我评估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在学习过程中，进行自我评估是非常重要的一环。通过找到自己的优势和劣势，可以更好地制定学习目标。帮助学生确定可以实现的目标，是建立正确学习目标的第一步。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SMART</a:t>
            </a: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明确清晰的目标有利于实现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具体（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Specific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目标需要能够衡量进展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可衡量（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Measurable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目标需要具备可达性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可达成（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Achievable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目标与学习内容相关联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相关性（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Relevant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衡量进展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衡量学习进展是非常重要的，通过各种方法来评估学习的进度，可以帮助学生更好地调整学习目标。只有了解自己的进展，才能更好地规划下一步的学习计划。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制定时间表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合理安排学习时间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与他人分享目标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增加执行力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定期回顾目标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激励自己坚持下去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激励自己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设立奖励机制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用小奖励激励自己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建立正确的学习目标和规划可以帮助学生更好地完成学习任务，提高学习效率。通过自我评估、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SMART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原则、衡量进展和激励自己等方法，学生能够更好地调整学习状态，保持学习动力，实现学习目标。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制定学习规划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时间管理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时间管理是制定学习规划中至关重要的一环。合理分配时间，高效利用每一刻，可以帮助学生更好地完成学习任务。学会管理时间，就是学会管理生活。对于学生来说，掌握时间管理技巧，能够提升学习效率，解决学习中的时间问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资源整合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寻找适合自己的学习资源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查找有效资源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整合教材、笔记等学习资料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整合学习材料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充分利用网络资源进行学习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利用网络资源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应对挑战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勇敢面对学习中的各种困难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积极应对挑战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不轻言放弃，坚持学习到底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坚持不懈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向老师、同学请教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寻求帮助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制定每日、每周学习计划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合理分配学习时间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监督执行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定期检查学习计划进度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根据实际情况调整计划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总结反思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总结每次学习经验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反思学习计划的优缺点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合理安排学习计划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明确学习目标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制定可实现的目标计划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制定学习规划，学生可以更好地管理时间、整合资源、应对挑战，合理安排学习计划。建立正确的学习目标和规划，有助于提高学习效率，更好地实现学习目标。希望本章内容能帮助学生建立正确的学习目标和规划，取得更好的学习成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实践与反思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实施学习规划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学习过程中，学生需要将学习目标和规划付诸实践。这一步至关重要，通过实践，学生可以更好地理解目标的意义，提升学习效率。同时，学生还需要分析实践学习规划的重要性和方法，以确保实践是有针对性和有效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反思与调整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提供学生反思学习的方式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反思学习过程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引导学生根据反思结果调整规划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调整学习目标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重新规划学习步骤和方法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优化学习策略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成果展示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鼓励学生展示自己的学习成果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展示学习成果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分析如何通过成果展示激发学习动力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激发学习动力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https://d.book118.com/668030140011006050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169</Paragraphs>
  <Slides>28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3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帮助学生建立正确的学习目标和规划</vt:lpstr>
      <vt:lpstr>目录</vt:lpstr>
      <vt:lpstr>第1章 简介</vt:lpstr>
      <vt:lpstr>介绍</vt:lpstr>
      <vt:lpstr>学习目标的定义</vt:lpstr>
      <vt:lpstr>学习目标的种类</vt:lpstr>
      <vt:lpstr>学习规划的意义</vt:lpstr>
      <vt:lpstr> </vt:lpstr>
      <vt:lpstr>学习目标的种类</vt:lpstr>
      <vt:lpstr> </vt:lpstr>
      <vt:lpstr>学习规划的意义</vt:lpstr>
      <vt:lpstr>第2章 设立学习目标</vt:lpstr>
      <vt:lpstr> </vt:lpstr>
      <vt:lpstr>SMART原则</vt:lpstr>
      <vt:lpstr> </vt:lpstr>
      <vt:lpstr>激励自己</vt:lpstr>
      <vt:lpstr>总结</vt:lpstr>
      <vt:lpstr>第3章 制定学习规划</vt:lpstr>
      <vt:lpstr> </vt:lpstr>
      <vt:lpstr>资源整合</vt:lpstr>
      <vt:lpstr>应对挑战</vt:lpstr>
      <vt:lpstr>合理安排学习计划</vt:lpstr>
      <vt:lpstr>结语</vt:lpstr>
      <vt:lpstr>第4章 实践与反思</vt:lpstr>
      <vt:lpstr> </vt:lpstr>
      <vt:lpstr>反思与调整</vt:lpstr>
      <vt:lpstr>成果展示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2024-09-29T15:00:56.457</cp:lastPrinted>
  <dcterms:created xsi:type="dcterms:W3CDTF">2024-09-29T07:00:56Z</dcterms:created>
  <dcterms:modified xsi:type="dcterms:W3CDTF">2024-09-29T07:00:58Z</dcterms:modified>
</cp:coreProperties>
</file>