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1FEB57-055F-41EA-A038-6C912689F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6E39AD-858A-4902-BBE4-13B2A1057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6C7688-77FF-488E-81FE-75FA2D371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9EFD7-3712-45EE-8C1D-EFA441288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55EFE-0409-4EED-BA7B-C553FE2D8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A2029-081D-40F6-B2DE-8FEFC77E4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039D37-BC12-49B5-BD2D-D81B271BD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A3946-1449-4D58-A672-EAA71E298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DD347C-5AA7-4B5C-9B65-F3F470A9B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E1075-4D68-40A4-BFEE-E89F5E7BD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C4B5F8-2B5A-4557-AA20-E2BB6AC0A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803101313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设备管理制度与危机管理的组合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危机管理概述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设备管理制度与危机管理的关系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设备管理制度在危机管理中的应用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危机管理在设备管理制度中的实践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设备管理制度与危机管理组合的优势与挑战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7750" r="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设备是企业生产的基础，良好的设备管理能够确保设备正常运行，减少事故发生的可能性，保障生产安全。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保障生产安全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通过对设备进行科学、合理的管理，可以优化设备运行效率，提高生产线的稳定性和连续性，从而提高生产效率。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提高生产效率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设备管理能够延长设备使用寿命，减少维修和更换成本，同时优化设备运行参数，降低能耗和物耗成本。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90" r="3259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确保设备安全、稳定、高效运行，保障生产顺利进行，提高企业经济效益。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预防为主，注重日常维护和保养；全员参与，强化设备操作人员的责任意识；科学管理，运用现代管理手段提高管理水平。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适用于企业所有生产设备的管理，包括设备的采购、安装、调试、使用、维护、维修、报废等全过程。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适用于设备管理人员、设备操作人员、维修人员等相关人员的工作职责和行为规范。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适用于企业对设备管理的监督、检查和考核，以及对违反设备管理制度行为的处理。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21270" r="21270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危机管理概述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0078" b="100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危机是指企业在经营过程中，由于各种突发事件或不利因素的影响，导致企业正常运营受到严重威胁，甚至可能引发企业倒闭的紧急状态。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根据危机的性质和影响范围，可分为自然灾害、事故灾难、公共卫生事件、社会安全事件以及经济危机等类型。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通过预防、应对和恢复等措施，降低危机对企业的影响，保障企业的生存和持续发展。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包括预防为主、全员参与、快速反应、科学决策、公开透明等原则，确保企业在危机中能够迅速应对，减少损失。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危机管理的目的和原则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包括危机预警、危机识别、危机评估、危机决策、危机处置和危机恢复等步骤，形成一个完整的危机管理循环。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危机管理流程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根据危机的不同类型和影响程度，制定相应的应对策略，如风险规避、风险降低、风险转移和风险自留等。同时，企业需要建立完善的应急预案和危机管理团队，提高应对危机的能力。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危机管理的流程与策略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设备管理制度与危机管理的关系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预防性维护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设备管理制度强调对设备进行定期维护和检查，这有助于及时发现潜在问题，减少设备故障的可能性，从而降低危机发生的风险。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标准化操作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设备管理制度要求操作人员按照标准程序操作设备，这有助于减少人为错误和操作失误，提高设备运行的稳定性和安全性。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设备管理制度要求对设备运行数据进行记录和分析，这有助于发现设备运行中的异常和趋势，为危机管理提供预警和决策支持。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设备管理制度对危机管理的影响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375" r="9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危机管理强调制定应急预案，以应对设备故障、自然灾害等突发事件。这有助于在危机发生时迅速响应，减轻损失。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危机管理要求合理调配人力、物力等资源，以支持设备故障的处理和恢复。这有助于确保在危机发生时能够迅速调动所需资源，提高应对效率。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资源调配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危机管理要求对发生的危机进行总结和反思，不断完善设备管理制度和危机应对策略。这有助于提高企业应对危机的能力和水平。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危机管理对设备管理制度的补充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https://d.book118.com/668031013131006034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2024-09-13T10:25:24.695</cp:lastPrinted>
  <dcterms:created xsi:type="dcterms:W3CDTF">2024-09-13T02:25:24Z</dcterms:created>
  <dcterms:modified xsi:type="dcterms:W3CDTF">2024-09-13T02:25:26Z</dcterms:modified>
</cp:coreProperties>
</file>