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A79E1F-653F-4B6D-8630-F3D440AB2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1ABFD-8C55-4671-9209-C2F1AB922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543F8-9634-4F5D-AA8A-B25E31670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6B5795-02F0-4C3C-9208-BE19811E8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F75A3D-A1AF-4AF0-9A8F-63B89CE23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1922BE-1953-42E3-8634-C1A374F46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6BD2DE-17B3-4E75-9986-0192E1C03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FBA6B9-014E-4B5D-B812-B5F1C4DBD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3AA1A-ECE3-46E3-A660-DC2321AB2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6958E-39A5-4AA9-8257-3D3ACF362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E4421-0DD4-4D97-80F1-A56E02064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3106311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医药分销渠道管理创新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医药分销渠道管理创新案例分析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医药分销渠道管理创新的未来展望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医药分销渠道的定义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医药分销渠道是指药品从生产者传递到消费者手中的途径，包括批发商、零售商、医疗机构等多个环节。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分销渠道是药品流通的重要环节，对药品的覆盖面、可及性和价格等方面具有重要影响。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医药分销渠道的重要性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31" name="AutoShape 31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TextBox 32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4" name="TextBox 34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分销渠道是药品市场的重要组成部分，对药品的流通和销售具有关键作用。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6" name="AutoShape 36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9" name="TextBox 39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分销渠道的优化和管理能够提高药品的可及性和覆盖面，促进药品市场的健康发展。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41" name="AutoShape 41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3" name="TextBox 43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分销渠道的管理创新能够提高药品流通效率，降低成本，提升企业的竞争力。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9" name="AutoShape 9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11" name="AutoShape 11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医药分销渠道的演变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6" name="TextBox 36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随着医药市场的变化和技术的进步，医药分销渠道也在不断演变。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40" name="TextBox 40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从传统的药品批发商、零售药店到现代的电商平台、医疗服务平台等新型分销渠道的出现，医药分销渠道呈现出多元化和数字化的趋势。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4" name="TextBox 44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分销渠道的演变对药品流通模式、营销策略和管理方式等方面产生了深刻的影响，要求企业不断进行管理创新以适应市场的变化。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渠道结构复杂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医药分销渠道结构复杂，涉及多个环节，导致药品流通效率低下。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由于各环节之间的信息传递不畅，导致药品价格信息不透明，消费者难以获取准确价格。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渠道冲突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各分销商之间存在利益冲突，导致药品价格波动大，影响市场稳定。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当前医药分销渠道的问题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监管政策变化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随着国家对医药行业的监管政策不断变化，医药分销企业需要不断调整经营策略以适应政策变化。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随着医药市场的竞争加剧，医药分销企业需要不断提升自身的竞争力，以保持市场份额。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随着消费者对药品需求的多样化，医药分销企业需要提供更加个性化的服务以满足客户需求。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医药分销渠道管理的挑战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随着信息技术的发展，医药分销企业需要加强数字化转型，提高药品流通效率和信息透明度。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271" b="3271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医药分销企业需要提供更加专业化的服务，以满足不同客户的需求。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专业化服务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医药分销企业需要加强整合与协同，以提高整体运营效率和市场竞争力。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整合与协同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医药分销渠道管理的趋势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医药分销渠道管理创新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https://d.book118.com/668031063115006044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2024-09-25T00:47:36.079</cp:lastPrinted>
  <dcterms:created xsi:type="dcterms:W3CDTF">2024-09-24T16:47:36Z</dcterms:created>
  <dcterms:modified xsi:type="dcterms:W3CDTF">2024-09-24T16:47:38Z</dcterms:modified>
</cp:coreProperties>
</file>