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19DA7-2DF9-4CDF-8DA5-F10D37E0C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F1AC2-0E42-4F24-A335-AB7797252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0AC0D-8629-4AC4-ACCA-279A1A011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C7678-4529-4668-AFA0-3F7A4C065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F8AE95-CF9A-4D94-8CC3-214F23545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122A7B-0887-472E-A06B-55D9A403B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86E30-D031-42CD-B4D3-0AF2B50F7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8EF4C-5B79-4C41-B471-DD3A7E1B5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86626-9B9A-4E5A-82F3-5F49E00B3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BB0AF-1A1F-4D71-B4CE-78F39BEB5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0E149-E893-4399-8059-46F414389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3110404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信息泄密事故的处置与应对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事故背景与概述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应急处置流程与措施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法律责任追究与处罚措施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持续改进方向与经验总结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案例分析：某公司信息泄密事故处置实例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事故背景与概述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61" r="281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748" r="207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347" r="253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信息泄密是指未经授权的情况下，敏感或机密信息被泄露给无权知晓的第三方，导致潜在的安全风险或损害。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信息泄密可能导致个人隐私泄露、企业商业秘密外泄、国家安全问题等，造成经济损失、声誉损害甚至法律责任。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信息泄密定义及危害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99" b="110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573" b="115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787" b="147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某大型互联网公司用户数据泄露事件，导致数百万用户个人信息泄露，公司面临巨大的舆论压力和法律责任。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某政府机构内部文件泄露事件，涉及国家安全和机密信息，对国家安全和稳定造成严重影响。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某金融机构客户数据泄露事件，泄露信息包括客户账户、交易记录等，导致客户资金安全受到威胁，金融机构信誉受损。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583" r="9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《中华人民共和国刑法》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对于违反保密义务或者违反保密要求，泄露国家秘密、商业秘密等行为，将依法追究刑事责任。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《中华人民共和国网络安全法》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明确规定了网络运营者保护用户信息的责任和义务，对信息泄密行为将依法追究法律责任。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《中华人民共和国个人信息保护法》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保护个人隐私和信息安全，规定任何组织和个人不得非法收集、使用、加工、传输他人个人信息。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强化领导干部保密教育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将保密教育纳入领导干部培训内容，增强其保密责任感和使命感。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加强涉密人员培训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对涉密岗位人员进行定期保密培训，确保其掌握必要的保密知识和技能。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定期开展保密宣传教育活动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通过组织专题讲座、保密知识竞赛等形式，提高全员保密意识。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6690" r="669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加强保密意识教育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加强保密审查机制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对涉及国家秘密、商业秘密等敏感信息的内容进行严格审查，确保信息不泄露。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强化保密责任追究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对违反保密规定的行为进行严肃处理，依法追究相关人员的法律责任。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建立健全保密管理制度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制定完善的保密管理制度，明确各级各部门在保密工作中的职责和任务。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完善保密制度建设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采用先进的网络安全技术和设备，确保网络系统的安全性和稳定性。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加强网络安全防护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强化数据加密措施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严格控制信息输出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67" r="12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对重要数据和敏感信息进行加密处理，防止数据在传输和存储过程中被窃取或篡改。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加强对涉密信息系统和信息设备的管理，严格控制信息输出渠道和范围，防止信息外泄。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强化技术防护措施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应急处置流程与措施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3" r="2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在发现信息泄密事故后，应立即启动应急响应计划，组织专业人员对事故进行处置。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立即启动应急响应计划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及时通知受到影响的部门和人员，告知他们泄密事故的情况和可能的影响，以便采取相应的措施。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通知相关部门和人员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成立应急指挥中心，负责统一指挥和协调应急处置工作，确保各项措施得到有效执行。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建立应急指挥中心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启动应急响应机制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立即切断泄密途径，如关闭相关系统、断开网络连接等，以防止泄密信息进一步扩散。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58" r="9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083" r="11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切断泄密途径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将涉及泄密的设备、系统等从网络中隔离出来，避免继续泄露信息。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隔离泄密设备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加强安全防护措施，如升级防火墙、加强密码管理等，以防止类似事件再次发生。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加强安全防护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隔离泄密源头并防止扩散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https://d.book118.com/668031104046006037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2024-09-17T03:10:37.436</cp:lastPrinted>
  <dcterms:created xsi:type="dcterms:W3CDTF">2024-09-16T19:10:37Z</dcterms:created>
  <dcterms:modified xsi:type="dcterms:W3CDTF">2024-09-16T19:10:39Z</dcterms:modified>
</cp:coreProperties>
</file>