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BAEF8-27F4-4506-BD04-1D48BD78D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3BE7-4D1D-4139-8549-0ECA2214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987AC-4E6A-42DF-BAC3-2E7F9342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4BCEE-796F-4D3C-99BA-DB6EAB2F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4FD64-D83A-4723-813C-A3B7CAE3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21783-6595-4651-A0DD-3303CC5C7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87662-2938-4D43-8891-1D755C0F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285A8-06DE-4684-9395-63EDE432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B83F8-4D95-40F2-AE9F-ABDD2D73F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536B-DB75-4845-95B7-26278044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249BD-556C-4314-BDB5-600DC824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2012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IPD集成产品开发管理(学员版)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IPD概述与核心理念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流程优化与规范化管理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需求分析与产品规划方法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创新管理与持续改进策略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IPD概述与核心理念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IPD（Integrated Product Development，集成产品开发）是一种先进的、成熟的产品开发理念和方法，旨在通过跨部门、跨领域的协同合作，实现产品的高效、高质量开发。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IPD起源于美国，在20世纪80年代由PRTM公司提出，经过不断发展和完善，逐渐成为全球范围内广泛认可的产品开发管理模式。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IPD的发展历程经历了从萌芽期、发展期到成熟期等多个阶段，不断吸收和融合新的管理理念和工具，形成了完整的理论体系和实践方法。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414" r="1541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988" r="798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市场需求驱动产品开发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市场需求是产品开发的重要驱动力，只有深入了解市场需求，才能开发出符合用户期望的产品。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IPD强调以市场需求为导向，通过市场调研、用户访谈等方式获取用户需求，并将其转化为产品功能和性能要求。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在产品开发过程中，需要不断关注市场变化和用户反馈，及时调整产品方向和策略，确保产品始终与市场需求保持同步。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同时，跨部门协同作战也有助于加强部门间的沟通和协作能力，形成良好的团队氛围和企业文化。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IPD强调跨部门协同作战，打破传统部门壁垒，实现跨部门、跨领域的紧密合作。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通过跨部门协同作战，可以充分利用各部门的资源和优势，形成合力，提高产品开发效率和质量。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跨部门协同作战重要性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华为公司成功实施IPD管理模式，通过跨部门协同作战和持续创新，实现了从跟随者到领导者的跨越式发展。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苹果公司注重市场需求驱动产品开发，通过深入了解用户需求和市场趋势，不断推出具有创新性和颠覆性的产品。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特斯拉公司以跨部门协同作战为基础，整合内外部资源和技术优势，成功打造出具有划时代意义的电动汽车产品。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案例分析：成功企业IPD实践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传统研发组织架构弊端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研发部门与其他部门之间沟通不畅，导致产品开发效率低下。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缺乏统一的产品开发流程，各部门各自为政，难以形成合力。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研发资源分配不合理，导致资源浪费和成本增加。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IPD强调跨部门协作，打破部门壁垒，形成高效的产品开发团队。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IPD采用统一的产品开发流程，确保各部门在统一框架下开展工作。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IPD实现资源共享，优化资源配置，降低产品开发成本。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IPD组织架构特点与优势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负责产品开发团队的组建和管理，制定产品开发计划和预算，确保产品开发顺利进行。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PDT经理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系统工程师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市场代表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负责系统设计和集成，解决技术难题，确保产品性能和质量达到预期目标。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负责市场调研和需求分析，提供市场信息和竞争态势分析，为产品开发提供决策支持。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负责产品成本分析和盈利预测，为产品开发提供财务支持和建议。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关键角色职责划分及技能要求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案例分析：某企业IPD组织架构调整过程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产品开发效率显著提高，资源浪费减少，成本得到有效控制；产品质量和性能得到提升，市场竞争力增强。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调整后效果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该企业研发部门与其他部门沟通不畅，产品开发效率低下，资源浪费严重。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调整前状况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引入IPD理念，打破部门壁垒，组建跨部门的产品开发团队；制定统一的产品开发流程，明确各部门职责和接口；实现资源共享，优化资源配置。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流程优化与规范化管理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流程执行不规范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流程执行过程中存在随意性和不规范性，影响研发效率和质量。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跨部门协作困难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部门间沟通不畅，信息共享不足，导致研发进度受阻。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研发流程缺乏统一标准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不同部门、团队之间流程差异大，难以协同工作。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确立清晰的产品研发目标，为流程构建提供方向。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明确研发目标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对现有研发流程进行梳理，识别存在的问题和瓶颈。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流程梳理与诊断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针对诊断结果，对流程进行优化和再造，提高研发效率和质量。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制定统一的流程标准和规范，确保各部门、团队协同工作。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IPD流程体系构建方法论述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加强需求分析与评审，确保产品满足市场需求和客户期望。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需求分析与评审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建立技术评审机制，确保技术方案可行性和先进性。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技术评审与决策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制定详细的项目计划，实施有效的项目监控，确保研发进度和质量。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项目计划与监控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建立变更管理机制，识别并控制研发过程中的风险。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变更管理与风险控制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关键流程节点控制和优化策略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简要介绍该企业的背景、业务和产品情况。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IPD流程改进动因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分析该企业研发流程存在的问题和挑战，阐述IPD流程改进的动因。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IPD流程改进实施过程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详细介绍该企业IPD流程改进的实施过程，包括流程诊断、优化和再造等步骤。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IPD流程改进效果评估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对该企业IPD流程改进的效果进行评估，包括研发效率提升、质量改善等方面。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案例分析：某企业IPD流程改进实践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需求分析与产品规划方法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通过市场调研、用户访谈、竞品分析等手段，收集目标市场的需求和痛点。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对收集到的需求进行整理、分类和优先级排序，明确产品的核心功能和特点。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运用趋势分析、回归分析等统计方法，预测市场未来的发展趋势和潜在需求。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市场需求收集、分析和预测技巧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https://d.book118.com/668032012043006034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2024-09-12T15:53:30.518</cp:lastPrinted>
  <dcterms:created xsi:type="dcterms:W3CDTF">2024-09-12T07:53:30Z</dcterms:created>
  <dcterms:modified xsi:type="dcterms:W3CDTF">2024-09-12T07:53:32Z</dcterms:modified>
</cp:coreProperties>
</file>