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4EA8D-1738-474B-B8F9-68B9B179B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3261C-1FFF-4FBC-8707-AE1D516F6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7A91C-C3F3-4A62-979A-B27EF64B9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CBCAC-DFC2-4357-A5D0-12CCBFA3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1C230-16C2-4844-9A47-CB741DCF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536AF-D4CE-4528-8DD3-F2822CCA4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CA44A2-BA25-4167-9082-C0C079E9B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6B2BA-4CDA-4F69-8A63-55054826E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BC2D2-78C3-49E7-97D1-DC96BA279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80A51-86DB-4C57-B7B3-57D26B909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1A51A-77A5-4D86-93A0-0C4858953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3202104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安全评价标准：确定安全评价的基准和标准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汇报人：张某某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2024-03-07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基准确定方法与流程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标准制定策略与实施步骤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挑战与对策：提升安全评价水平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25" b="52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明确评价目标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安全评价旨在识别、分析和评估潜在的安全风险，为企业提供科学的决策依据。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适应法规要求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随着安全法规的不断完善，企业需要通过安全评价来确保合规运营。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提升安全意识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通过安全评价，强化全员安全意识，降低事故发生概率。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通过事先识别和控制潜在风险，有效预防生产安全事故的发生。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安全评价关注员工职业健康，确保工作环境符合健康标准。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安全的生产环境有利于企业稳定运营，从而提高企业整体效益。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提高企业效益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48" r="342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本次安全评价涵盖企业生产经营活动的各个方面，包括设备设施、作业环境、人员管理等。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汇报将详细介绍安全评价的方法、过程、结果及建议措施，旨在为企业提供全面的安全风险评估和改进方案。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安全评价基本概念与原则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安全评价是对系统存在的危险性进行定性和定量分析，得出系统发生危险的可能性及其后果严重程度的评价，以寻求最低事故率、最少的损失和最优的安全投资效益。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安全评价可以提高企业的安全管理水平，减少事故发生的可能性，保障人民群众生命和财产安全，促进企业可持续发展。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、公正性原则、合法性原则、针对性原则。其中，科学性原则要求评价方法和手段科学、合理；公正性原则要求评价过程公开、透明，评价结果客观、公正；合法性原则要求评价过程符合法律法规要求；针对性原则要求根据被评价对象的实际情况进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以人为本，安全第一。在评价过程中，要始终把保障人民群众生命和财产安全放在首位，切实履行企业的安全主体责任。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指导思想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遵循原则与指导思想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安全评价适用于各类企事业单位、工程项目、产品等的安全管理。具体包括：矿山、危险化学品、烟花爆竹、建筑施工、交通运输、民用爆炸物品、金属冶炼、渔业生产等行业领域。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价应在确保评价人员安全的前提下进行，对于极端恶劣环境或存在重大安全隐患的情况，应暂停评价工作并采取相应的安全措施。同时，评价过程中应充分考虑被评价对象的实际情况和特点，避免盲目套用通用方法和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适用范围及限制条件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基准确定方法与流程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相关行业安全规范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针对特定行业制定的安全规范，如石油化工、矿山等，为安全评价提供行业标准。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包括《安全生产法》、《职业病防治法》等，作为安全评价的基本法律依据。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地方政府安全生产法规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各地政府根据当地实际情况制定的安全生产法规，也是安全评价的重要参考。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借鉴国际通用的安全评价标准，如ISO、IEC等，提高安全评价的国际化水平。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国际安全标准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参考国内各行业制定的安全评价标准，如建筑、交通等，确保安全评价符合行业特点。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关注行业标准的更新动态，及时将最新的安全评价标准纳入评价体系。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行业标准更新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行业标准参考借鉴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深入了解企业的生产工艺流程，识别可能存在的安全风险点。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企业生产工艺流程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企业历史安全事故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00" r="2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评估企业安全管理制度的完善程度和执行情况，发现管理漏洞。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分析企业历史安全事故的原因和后果，为安全评价提供实证依据。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企业实际情况分析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67" r="31267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基准确定过程描述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根据法律法规、行业标准和企业实际情况，初步筛选出适用的安全评价标准。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邀请相关领域的专家对初步筛选出的标准进行评审，确保标准的科学性和适用性。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综合专家评审意见和企业实际情况，最终确定安全评价的基准和标准。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定期对安全评价标准进行复审和更新，确保其始终符合法律法规和行业发展要求。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基准确定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https://d.book118.com/668032021043006043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2024-09-22T19:46:49.216</cp:lastPrinted>
  <dcterms:created xsi:type="dcterms:W3CDTF">2024-09-22T11:46:49Z</dcterms:created>
  <dcterms:modified xsi:type="dcterms:W3CDTF">2024-09-22T11:46:51Z</dcterms:modified>
</cp:coreProperties>
</file>