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89FA4-7688-464D-9AA3-AA7240566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8B3D7-9C37-4E82-829F-970F8151D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A938-240A-495F-8F76-C2F11601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EABDD-52EB-46BE-8109-E19E0ED5B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A276D-A7F0-4B4C-A85F-51E2F4376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1F5825-A7E5-4E0A-881D-792B2EDD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5A6E2-6821-4FCA-9B6B-D0C9A3317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D4139-303E-4778-B220-FDDAF53D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FD97B-A0DF-400E-B1ED-C0CA6DEF7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11DE4-F929-4AE6-B0CF-D22518F9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474DE-DA08-464F-A29D-89C74DA51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2031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预防流感大眼猫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流感病毒的传播与影响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流感病毒的检测与治疗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流感的预防与管理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流感病毒的传播与影响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流感病毒通过飞沫、气溶胶在空气中传播，易感人群吸入后感染。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" r="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病毒附着在物体表面，通过手接触污染的物体，再接触口、鼻、眼等部位而感染。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病毒可通过胎盘或产道传播给新生儿。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43" r="25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033" r="23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流感可引起高热、头痛、咳嗽、乏力、肌肉酸痛等症状，严重时可导致肺炎、心脏疾病等并发症，甚至危及生命。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流感大流行期间，大量人员病假、缺勤，导致生产效率下降，同时增加医疗负担和公共卫生支出。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56" b="140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流感通常在冬季高发，但也可在其他季节出现流行。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流感病毒存在周期性变化，不同年份的病毒株可能不同，导致人群免疫力下降。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流感的季节性特征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季节性流行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预防流感可以降低患病风险，避免因流感带来的身体不适和并发症。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通过预防措施，可以降低流感的传播几率，减少疾病在社会中的扩散。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减少传播风险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流感高发期可能导致医疗资源紧张，提前预防可以减轻医疗体系的负担。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老年人、儿童、孕妇和身体虚弱者更容易感染流感，且容易出现严重并发症。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0" r="2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身体虚弱者易感染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流感可能引发肺炎、心脏疾病等其他严重疾病，增加治疗难度和风险。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引发其他疾病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大规模流感爆发可能对社会经济和生活造成一定影响，如生产力的降低和心理恐慌。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3985" b="39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接种流感疫苗是预防流感的最有效方法，可以降低感染风险和减轻症状。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保持良好的个人卫生习惯，如勤洗手、戴口罩、避免接触病患等。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保持健康的生活方式，如合理饮食、适量运动、充足休息等，以提高免疫力。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定期对生活环境进行消毒，以减少病毒的存活和传播。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这些部位是病毒进入体内的主要途径，尽量减少手对这些部位的接触。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https://d.book118.com/668032031074006026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2024-09-03T22:13:23.461</cp:lastPrinted>
  <dcterms:created xsi:type="dcterms:W3CDTF">2024-09-03T14:13:23Z</dcterms:created>
  <dcterms:modified xsi:type="dcterms:W3CDTF">2024-09-03T14:13:25Z</dcterms:modified>
</cp:coreProperties>
</file>