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81CA6-4394-4D55-A6ED-EB9F57128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AFB6C-21B2-4BEB-8866-34271E181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6498F-99AD-402B-AC42-AFC98937A7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AB7E2-1D3C-4A34-B523-77CF0D987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72EE2-70EB-4201-827E-1234053DB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E9495-FFF7-4E55-BAAB-59086060C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D559FA-10D6-4B9B-B752-D9ABAA700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19A22-C793-4856-A3BF-FE2D1A3B1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B51A3-D73E-4114-B1B1-86F205556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DA3A2-ADAD-4056-8B01-BC8F1855A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F90F5-4BB3-4700-A120-EC27C4CD9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32121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高血压病患者的护理查房PPT课件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高血压病患者的病情监测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高血压病患者的并发症预防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031" r="21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高血压病是一种常见的慢性疾病，指在静息状态下动脉收缩压和/或舒张压增高，常伴有心、脑、肾等器官的功能或器质性改变。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是一种全球范围内的常见慢性疾病，通常是指在静息状态下，动脉收缩压（高压）和/或舒张压（低压）持续高于正常范围。高血压病通常没有明显的症状，但长期高血压可能导致心脑血管疾病、肾脏疾病等多种并发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高血压病的分类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高血压病可以根据不同的标准进行分类，如根据病因可分为原发性高血压和继发性高血压，根据血压水平可分为轻度、中度、重度高血压。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因，高血压病主要分为原发性高血压和继发性高血压。原发性高血压是指原因不明的高血压，占绝大多数。继发性高血压则是指由于其他疾病引起的血压升高，如肾脏疾病、内分泌疾病等。根据血压水平，高血压病又可以分为轻度（140-159/90-99 mmHg）、中度（160-179/100-109 mmHg）和重度（≥180/110 mmHg）高血压。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高血压病的病因比较复杂，主要与遗传、年龄、性别、生活习惯、环境等因素有关。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的病因是多方面的，其中遗传因素是一个重要的原因，有家族史的人更容易患上高血压。此外，年龄、性别也是影响因素之一，随着年龄增长和男性性别，患病风险增加。生活习惯和环境因素同样不可忽视，如高盐饮食、缺乏运动、长期精神压力大、吸烟等都可能引发高血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高血压病的病因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遵医嘱，定时记录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高血压患者需要长期服用降压药物，护理人员应确保患者遵医嘱服药，并定时记录患者血压情况，观察降压效果和药物副作用。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26" r="105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健康饮食，适量运动，心理疏导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护理人员应指导患者保持健康的生活方式，包括低盐、低脂、低糖饮食，适量运动以及心理疏导等，以辅助药物治疗，提高治疗效果。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非药物治疗的护理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自我监测，定期复查，预防并发症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护理人员应教会患者自我监测血压的方法，指导患者定期复查，及时发现并处理并发症，提高患者自我管理能力，促进康复。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患者自我管理的护理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高血压病患者的病情监测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https://d.book118.com/668032121110006023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2024-08-30T10:32:50.630</cp:lastPrinted>
  <dcterms:created xsi:type="dcterms:W3CDTF">2024-08-30T02:32:50Z</dcterms:created>
  <dcterms:modified xsi:type="dcterms:W3CDTF">2024-08-30T02:32:52Z</dcterms:modified>
</cp:coreProperties>
</file>