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F0A96B-F80B-4B9B-87C9-D27ADA74A8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E18BDC-4D77-422B-995C-270CB527EF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41F18A-D5BA-4667-B763-AFF2A7CE99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1321F9-B24B-43A9-B552-5549F0AE1D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064F24-E1B5-4C8D-8921-83351A3710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876B15-ADF3-443F-85DC-DD64899CE8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B72B31-5D41-41D6-B41C-AB41B8E7FD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2B30EB-D2C0-49E1-8E21-6F17951F2F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E3AA75-EBA3-4934-A966-3D8B9FAF87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EC8953-0D52-4654-91D8-7B6EEEB91A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B8467F-04A2-4DAD-BC61-3246D5FBA5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034013036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2024-01-03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人才管理实践教材核心知识点讲解与答题技巧分享</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人才管理概述与核心知识点</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人才战略规划与实施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招聘选拔技巧与方法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培训开发与职业发展规划</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绩效考核与激励机制设计</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员工关系管理与沟通技巧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总结回顾与答题技巧分享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人才管理概述与核心知识点</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人才管理定义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人才管理重要性</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人才管理定义及重要性</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人才管理是指通过一系列策略、流程和技术，对组织内的人才进行全面、系统、持续的管理和开发，以实现组织战略目标的过程。</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随着知识经济的兴起和全球竞争的加剧，人才成为组织最重要的资源之一。有效的人才管理能够提升员工绩效、增强组织竞争力、促进组织可持续发展。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人才战略规划</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人才获取与配置</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人才培养与开发</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人才激励与保留</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人才管理理论体系框架</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通过培训、教育、轮岗等方式，提升员工的知识、技能和素质，促进员工个人成长和组织整体发展。</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通过招聘、选拔和配置等手段，获取组织所需的人才，并将其合理配置到合适的岗位上，以发挥最大效用。</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根据组织战略目标，制定人才发展战略和规划，明确人才需求、培养和激励等方面的目标和措施。</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设计合理的薪酬、福利和晋升等激励机制，激发员工工作积极性和创造力，同时提高员工满意度和忠诚度，降低人才流失率。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人才与人力资源</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人才是指具备较高知识、技能和素质的劳动者，而人力资源则是指组织内所有劳动者的总和。人才是人力资源中的优质部分。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3500" r="3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人才管理与人力资源管理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人才管理侧重于对优质人力资源的开发和管理，强调人才的战略性、系统性和持续性；而人力资源管理则更侧重于对组织内所有劳动者的日常管理和事务性操作。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人才流失与人才流动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人才流失是指组织内优秀人才主动离职或被竞争对手挖走的现象，对组织造成较大损失；而人才流动则是指人才在组织内部或不同组织之间的正常流动和配置，有助于优化人才结构和提升组织整体绩效。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关键术语解析与概念辨析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人才战略规划与实施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人才需求识别</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需求评估</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需求预测</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通过组织分析、岗位分析和人员分析，识别组织当前及未来发展所需的人才类型、数量和质量要求。</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运用定性和定量评估方法，对人才需求进行全面、客观的评估，为制定人才战略提供依据。</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结合行业趋势、组织战略和业务计划，预测未来一段时间内的人才需求变化，为人才规划和招聘提供参考。</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人才需求分析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人才供给预测</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对现有员工的技能、绩效和潜力进行评估，了解内部人才储备情况。</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关注外部人才市场动态，包括竞争对手、行业趋势和政策法规等，评估外部人才供给情况。</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结合内部人才盘点和外部人才市场分析，预测未来一段时间内的人才供给情况，为制定招聘计划和人才培养策略提供依据。</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内部人才盘点</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外部人才市场分析</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供给预测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战略目标设定</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策略制定</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执行监控</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战略制定及执行监控</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制定符合组织实际情况的人才获取、培养、使用和激励策略，确保人才战略的有效实施。</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建立人才战略规划的执行监控机制，定期对实施情况进行评估和调整，确保战略目标的顺利实现。</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根据组织战略和业务目标，设定人才战略规划的短期和长期目标。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招聘选拔技巧与方法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了解不同招聘渠道的特点，如校园招聘、社会招聘、内部推荐等。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招聘渠道分类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渠道选择策略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招聘计划制定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根据企业需求、岗位特点和目标人群，选择合适的招聘渠道。</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明确招聘目标、预算和时间表，制定详细的招聘计划。</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招聘渠道选择及策略制定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快速浏览简历，关注关键信息，如教育背景、工作经验和技能等。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简历筛选技巧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采用结构化面试、行为面试等方法，全面了解应聘者的能力、素质和潜力。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面试评估方法</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设计针对性强、能反映应聘者真实情况的问题。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面试问题设计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简历筛选与面试评估方法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背景调查方法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通过电话、邮件等方式联系相关单位或个人进行核实。</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背景调查内容</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核实应聘者的教育经历、工作经历、社会信用等背景信息。</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录用决策流程</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综合考虑应聘者的能力、素质、背景和企业文化契合度等因素，做出录用决策。同时，要确保决策过程公正、透明，避免出现歧视和偏见。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背景调查及录用决策流程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培训开发与职业发展规划</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https://d.book118.com/668034013036006023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2024-08-29T17:31:33.715</cp:lastPrinted>
  <dcterms:created xsi:type="dcterms:W3CDTF">2024-08-29T09:31:33Z</dcterms:created>
  <dcterms:modified xsi:type="dcterms:W3CDTF">2024-08-29T09:31:35Z</dcterms:modified>
</cp:coreProperties>
</file>