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BEB09D-B853-4B04-9A63-36B488D15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8CC25-8D25-4B47-A607-0E002B594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C639A0-B47C-492E-B537-7C15FC98E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1C8B6F-77BC-4B35-8E22-8450ECB62E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086B44-49E0-4F5F-88EC-C3DF3AE029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63C9A2-E736-48FE-B8F7-0055566AC6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494766-75A3-4938-86E0-F296CD02BF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D66B62-B8DA-4C65-B4D6-1AF4DCB12F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984192-3D67-4D7A-96C1-0FABF636C5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A45D62-60B1-47FB-BD74-27A2054D5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2390A3-10A1-4AE0-B582-8A88760A5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3403502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在线学习的用户体验与界面设计</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000000">
                    <a:alpha val="100000"/>
                  </a:srgbClr>
                </a:solidFill>
                <a:latin typeface="Microsoft Yahei"/>
                <a:ea typeface="Microsoft Yahei"/>
                <a:cs typeface="Microsoft Yahei"/>
              </a:rPr>
              <a:t>汇报人：PPT可修改</a:t>
            </a: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用户体验设计原则</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界面设计要素</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用户体验优化策略</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界面设计创新实践</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评估与改进方法</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互联网技术的快速发展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随着互联网技术的不断进步，在线学习已成为越来越多人的选择。一个优秀的用户体验和界面设计对于提高学习者的学习效率和满意度具有重要意义。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教育行业的数字化转型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教育行业正经历着数字化转型的过程，传统的教育模式逐渐被在线学习所取代。在这个过程中，如何提供优质的在线学习体验成为了教育行业面临的重要挑战。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用户体验与界面设计的重要性</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一个专业、美观的界面设计和优质的用户体验能够提升在线课程的品牌形象，增加学习者对该课程的信任度和好感度。</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提升在线课程的品牌形象</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一个优秀的用户体验和界面设计能够让学习者更加便捷地获取所需的知识和技能，减少学习过程中的阻碍和困难，从而提高学习效率。</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提高学习者的学习效率</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一个吸引人的界面设计和良好的用户体验能够激发学习者的学习兴趣和动力，使其更加主动地投入到学习中。</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增强学习者的学习动力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用户体验设计原则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25" r="14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无障碍设计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考虑到不同用户的需求，包括视觉、听觉、操作等方面的无障碍设计。</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用户需求导向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深入了解目标用户的需求、习惯与期望，以此为基础进行界面与功能设计。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用户测试与反馈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通过用户测试收集反馈，持续优化产品以满足用户不断变化的需求。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以用户为中心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简化信息结构，使用户能够快速理解内容结构和信息层次。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清晰的信息架构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简洁的视觉设计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明确的操作指引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避免使用过于复杂或冗余的视觉元素，保持界面清晰易读。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提供直观的操作提示和指引，减少用户学习成本。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简洁明了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统一的视觉风格</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保持界面元素在视觉风格上的一致性，如色彩、字体、图标等。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一致的交互方式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遵循统一的交互规则和习惯，使用户在不同场景下能够轻松上手。</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可预测的操作反馈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确保用户的操作能够得到及时且可预测的反馈，增强用户对产品的掌控感。</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一致性与可预测性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通过技术手段优化页面加载速度，减少用户等待时间。</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优化加载速度</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合理使用动画效果提升界面的流畅度和吸引力，同时避免过多的动画造成干扰。</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流畅的动画效果</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确保产品在不同设备和网络环境下都能保持高效的性能表现。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高效的性能表现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响应速度与流畅性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界面设计要素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合理的空间利用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保持界面元素之间的适当间距，避免拥挤和混乱，提高可读性。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响应式设计</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适应不同设备和屏幕尺寸，确保在各种设备上都能提供良好的阅读体验。</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清晰的层次结构</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通过标题、副标题、段落等元素的合理运用，构建清晰的内容层次，帮助用户快速理解信息。</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布局与排版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色彩心理学应用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运用色彩心理学原理，选择符合学习主题和目标受众的色彩搭配，营造舒适、专注的学习氛围。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一致性风格</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保持界面风格的一致性，包括色彩、字体、图标等元素的统一，增强用户的品牌认同感。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对比度与可读性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确保文本与背景之间有足够的对比度，提高内容的可读性，降低用户的阅读负担。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色彩与风格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792" r="879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直观性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使用易于理解和识别的图标和符号，减少用户的认知负担，提高操作效率。</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一致性</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在不同的界面和场景中，保持图标和符号的一致性，避免用户产生混淆。</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可定制性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允许用户根据个人喜好和需求定制图标和符号，提高个性化体验。</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图标与符号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提升趣味性</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适当增加动画和过渡效果的趣味性，让学习过程更加生动有趣。</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保持流畅性</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确保动画和过渡效果的流畅性，避免卡顿和延迟，提高用户体验的连贯性。</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引导注意力</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通过巧妙的动画和过渡效果，引导用户的注意力，突出重要信息和操作。</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8780" r="1878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动画与过渡效果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用户体验优化策略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611" b="161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通过AI和机器学习技术，不断优化推荐算法，提高推荐的准确性和有效性。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基于用户历史学习记录和偏好，推荐相关课程和学习资源。</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提供个性化学习路径和定制化的学习计划，满足不同用户的需求。</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个性化推荐与定制</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https://d.book118.com/668034035024006037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2024-09-16T21:28:53.276</cp:lastPrinted>
  <dcterms:created xsi:type="dcterms:W3CDTF">2024-09-16T13:28:53Z</dcterms:created>
  <dcterms:modified xsi:type="dcterms:W3CDTF">2024-09-16T13:28:55Z</dcterms:modified>
</cp:coreProperties>
</file>