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AFC14-F9C5-46F7-8A6C-853311460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431A2F-569C-41C4-87AA-997C925D3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B71A6-74C2-46DB-AEAB-7EC00A43C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45943-1A23-4F63-A155-D8D2E6588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7B0AD4-E48F-4215-9099-F899CD7B4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6D728-89A8-4169-87EC-2A63038C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5D5A3-D6E5-44A7-A578-A8E690A40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3811A-0598-40DB-82A8-3C9CDB04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EE7F41-4495-4191-83BC-6BFC864AC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5E152-7EC1-43D6-BB01-84979AE3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E33BD-9E0B-4E8A-87C2-7B7FC501E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6030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营销环境分析的总结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02" r="3150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营销环境是指影响企业营销活动的一系列外部因素和条件的总和，包括宏观环境和微观环境。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营销环境对企业营销活动产生直接影响，企业必须对营销环境进行分析，以适应环境变化，抓住市场机会，规避环境威胁。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30" b="222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包括政治、经济、社会、技术、自然等宏观因素，这些因素对企业营销活动产生较大影响。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包括供应商、竞争者、顾客、分销商等微观因素，这些因素直接影响企业的营销活动效果。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营销环境的构成要素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宏观环境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917" r="4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随着全球化进程加速，企业面临的竞争环境越来越激烈，需要不断提高自身竞争力以应对全球化挑战。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消费者需求多样化趋势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随着科技的不断进步，新技术、新产品不断涌现，企业需要不断创新以适应市场需求。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消费者需求越来越多样化、个性化，企业需要更加关注消费者需求，提供定制化产品和服务。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随着环保意识的提高，企业需要关注可持续发展，推动绿色营销，实现经济、社会和环境的协调发展。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营销环境的变化趋势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评估国家政治稳定性对营销活动的影响，包括政策变动、政府监管等。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分析法律法规对营销策略的限制和要求，如广告法、消费者权益保护法等。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研究国际贸易政策对跨国营销活动的影响，如关税、非关税壁垒等。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国际贸易政策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政治法律环境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经济发展水平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评估国家经济发展水平对消费者购买力和消费习惯的影响。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通货膨胀与物价水平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分析通货膨胀和物价水平对营销成本和定价策略的影响。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就业与收入水平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研究就业和收入水平变化对消费者购买力和消费行为的影响。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社会价值观与消费观念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研究社会价值观和消费观念变化对消费者需求和购买决策的影响。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文化传统与习俗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了解文化传统和习俗对消费者偏好和消费行为的影响，如节日、习俗等。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人口结构与分布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分析人口年龄结构、性别比例、地域分布等因素对市场需求的影响。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10" r="2251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新技术与营销手段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关注新兴技术对营销策略和手段的创新，如大数据、人工智能等。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互联网与电子商务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分析互联网和电子商务发展对传统营销模式的影响和变革。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科技创新与产品研发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关注科技创新和产品研发趋势，以及对企业产品策略的影响。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微观环境分析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了解竞争对手的市场定位、产品特点、营销策略和竞争优势。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通过市场调查、行业报告和公开信息等途径，收集和分析竞争对手的相关数据，包括市场份额、销售渠道、产品定价、促销策略等，以了解其市场表现和竞争优势。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竞争者分析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https://d.book118.com/668036030114006036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2024-09-16T04:24:35.041</cp:lastPrinted>
  <dcterms:created xsi:type="dcterms:W3CDTF">2024-09-15T20:24:35Z</dcterms:created>
  <dcterms:modified xsi:type="dcterms:W3CDTF">2024-09-15T20:24:37Z</dcterms:modified>
</cp:coreProperties>
</file>