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4E411-5AFE-4E19-A7DD-BC7154900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D140E-A0AC-4ED4-B9D5-6C0AAF41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64B20-AD56-4F00-82A5-483107A2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C6D3E-91C9-4807-9F7C-98EE7748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B801B-9FF9-4290-B596-90972AD5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1615D-AC35-4AB6-B119-3B64E0183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15E04-407D-4216-B324-6DA26479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2064F-095E-45BB-BEA3-6FC06A4F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8F5B2-119C-4279-967D-87FB104F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1D9D2-C2FE-4280-BAA6-07DDEDA6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8DD1-E4DF-400A-9DB3-3E73F4A1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6123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课标下初中英语课时教学目标设计策略\n## 1.新课标对初中英语教学目标的要求与变化\n### 1.1 新课标背景下初中英语教学目标的整体要求\n### 1.2 新课标对初中英语教学目标的分类与层次\n### 1.3 新课标下初中英语教学目标的设计原则与方法\n## 2.基于新课标的初中英语课时教学目标设计\n### 2.1 以学生为中心的教学目标设计\n### 2.2 结合教材内容与教学资源的教学目标设计\n### 2.3 体现学科核心素养的教学目标设计\n## 3.新课标下初中英语课时教学目标设计的实施策略\n### 3.1 以任务型教学法为核心的课堂教学策略\n### 3.2 以评价为导向的教学目标达成策略\n### 3.3 以教师专业发展为基础的教学目标设计支持策略\n## 4.新课标下初中英语课时教学目标设计的案例分析\n### 4.1 以主题式教学为例的教学目标设计分析\n### 4.2 以英语阅读教学为例的教学目标设计分析\n### 4.3 以英语写作教学为例的教学目标设计分析\n## 5.新课标下初中英语课时教学目标设计的总结与展望\n### 5.1 新课标下初中英语课时教学目标设计取得的成果\n### 5.2 新课标下初中英语课时教学目标设计存在的问题与挑战\n### 5.3 新课标下初中英语课时教学目标设计的未来发展趋势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新课标下初中英语课时教学目标设计策略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新课标对初中英语教学目标的要求与变化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强调英语学科的工具性和人文性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跨文化交际能力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突出学生的主体地位和自主学习能力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课堂活动，培养学生的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个性化教学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注重过程评价和终结评价相结合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重视学生在学习过程中的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，全面评价学生的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作为教学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，促进教学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新课标背景下初中英语教学目标的整体要求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听力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：能听懂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不同话题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的英语材料，能抓住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关键词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口语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简单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的英语交流，能表达自己的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阅读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：能阅读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不同难度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的英语文章，能理解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写作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：能写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简单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的英语作文，能表达自己的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情感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词汇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：能掌握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一定数量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的词汇，能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词汇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：能掌握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的英语语法，能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语法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表达**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发音，能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识别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模仿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英语发音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文化背景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的文化，能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跨文化交际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情感态度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学习兴趣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喜欢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英语学习，能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积极参与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课堂活动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学习态度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文化意识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尊重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英语国家文化，能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中国文化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新课标对初中英语教学目标的分类与层次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：教学目标要针对学生的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：教学目标要体现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，符合学生的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：教学目标要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：教学目标要涵盖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情感态度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参考课程标准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：遵循课程标准的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整合教学资源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，提高教学目标的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实现度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新课标下初中英语教学目标的设计原则与方法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基于新课标的初中英语课时教学目标设计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关注学生的兴趣和需求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的教学活动，激发学生的学习兴趣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，制定有针对性的教学目标</a:t>
                </a:r>
                <a:endParaRPr/>
              </a:p>
            </p:txBody>
          </p:sp>
          <p:sp>
            <p:nvSpPr>
              <p:cNvPr id="2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重视学生的主体地位和参与度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课堂活动，培养学生的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自主学习能力</a:t>
                </a:r>
                <a:endParaRPr/>
              </a:p>
            </p:txBody>
          </p:sp>
          <p:sp>
            <p:nvSpPr>
              <p:cNvPr id="2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关注学生的个体差异和发展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充分了解学生的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的教学目标</a:t>
                </a:r>
                <a:endParaRPr/>
              </a:p>
            </p:txBody>
          </p:sp>
          <p:sp>
            <p:nvSpPr>
              <p:cNvPr id="2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以学生为中心的教学目标设计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结合教材内容与教学资源的教学目标设计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分析教材内容，确定教学目标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了解教材的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，确定教学目标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挖掘教材的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，拓展教学目标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整合教学资源，提高教学目标的实现度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，提高教学目标的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，优化教学目标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培养学生的语言技能和语言素养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的教学活动，提高学生的语言技能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跨文化交际能力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，增强学生的国际视野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培养学生的批判性思维和创新能力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的机会，培养学生的创新能力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体现学科核心素养的教学目标设计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新课标下初中英语课时教学目标设计的实施策略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设计有趣和实用的任务，激发学生的学习兴趣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生活实际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，设计任务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，设计任务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以任务为导向，培养学生的语言技能和语言素养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完成任务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跨文化交际能力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以任务型教学法为核心的课堂教学策略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https://d.book118.com/668036123026006042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新课标下初中英语课时教学目标设计策略</vt:lpstr>
      <vt:lpstr>新课标对初中英语教学目标的要求与变化</vt:lpstr>
      <vt:lpstr>PowerPoint Presentation</vt:lpstr>
      <vt:lpstr>PowerPoint Presentation</vt:lpstr>
      <vt:lpstr>PowerPoint Presentation</vt:lpstr>
      <vt:lpstr>基于新课标的初中英语课时教学目标设计</vt:lpstr>
      <vt:lpstr>PowerPoint Presentation</vt:lpstr>
      <vt:lpstr>PowerPoint Presentation</vt:lpstr>
      <vt:lpstr>PowerPoint Presentation</vt:lpstr>
      <vt:lpstr>新课标下初中英语课时教学目标设计的实施策略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2024-09-21T05:23:15.822</cp:lastPrinted>
  <dcterms:created xsi:type="dcterms:W3CDTF">2024-09-20T21:23:15Z</dcterms:created>
  <dcterms:modified xsi:type="dcterms:W3CDTF">2024-09-20T21:23:17Z</dcterms:modified>
</cp:coreProperties>
</file>