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F16B1E-866B-4B9D-ADA5-5F12906ECA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D1E00A-DE0E-4E3E-A7F2-BA173EC562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5BFC08-E820-49E8-A719-EDE2CB14AA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E643BA8-4458-4651-8952-BA2D422202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FBC7E47-210F-4A05-8551-806F33C958B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E4857B-9C86-4730-8766-6008A94B35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5414CB-FA28-4EB9-AD31-E0C6BE0934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73D50E-C1F5-4C1D-A324-0A71880439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800FAC-1F2C-45ED-8A79-BAD1F2D3E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A8D1DD-F926-449E-9AAF-FBC294912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8A56AE-A582-4C22-B298-6366A106CB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40140044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媒体产业全球化与跨文化传播研究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媒体产业全球化概述及其主要特征
 跨文化传播研究的现状与挑战
 媒体产业全球化对跨文化传播的影响
 跨文化传播对媒体产业全球化的反作用
 媒体产业全球化与跨文化传播的协同发展
 媒体产业全球化与跨文化传播的困境与出路
 媒体产业全球化与跨文化传播的伦理思考
 媒体产业全球化与跨文化传播研究的未来展望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媒体产业全球化概述及其主要特征</a:t>
            </a:r>
          </a:p>
        </p:txBody>
      </p:sp>
      <p:sp>
        <p:nvSpPr>
          <p:cNvPr id="3" name="Subtitle 2"/>
          <p:cNvSpPr>
            <a:spLocks noGrp="1"/>
          </p:cNvSpPr>
          <p:nvPr>
            <p:ph type="subTitle" idx="1"/>
          </p:nvPr>
        </p:nvSpPr>
        <p:spPr/>
        <p:txBody>
          <a:bodyPr/>
          <a:lstStyle/>
          <a:p>
            <a:r>
              <a:t>媒体产业全球化与跨文化传播研究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媒体产业全球化概述及其主要特征</a:t>
            </a:r>
          </a:p>
        </p:txBody>
      </p:sp>
      <p:sp>
        <p:nvSpPr>
          <p:cNvPr id="3" name="Text Placeholder 2"/>
          <p:cNvSpPr>
            <a:spLocks noGrp="1"/>
          </p:cNvSpPr>
          <p:nvPr>
            <p:ph type="body" idx="1"/>
          </p:nvPr>
        </p:nvSpPr>
        <p:spPr/>
        <p:txBody>
          <a:bodyPr/>
          <a:lstStyle/>
          <a:p>
            <a:r>
              <a:t>媒体产业全球化概述</a:t>
            </a:r>
          </a:p>
        </p:txBody>
      </p:sp>
      <p:sp>
        <p:nvSpPr>
          <p:cNvPr id="4" name="Content Placeholder 3"/>
          <p:cNvSpPr>
            <a:spLocks noGrp="1"/>
          </p:cNvSpPr>
          <p:nvPr>
            <p:ph sz="half" idx="2"/>
          </p:nvPr>
        </p:nvSpPr>
        <p:spPr/>
        <p:txBody>
          <a:bodyPr/>
          <a:lstStyle/>
          <a:p>
            <a:r>
              <a:t>1. 媒体产业全球化是指媒体产业在全球范围内的扩张和整合，是经济全球化背景下媒体产业发展的新阶段。</a:t>
            </a:r>
          </a:p>
          <a:p>
            <a:r>
              <a:t>2. 媒体产业全球化主要体现在以下几个方面：媒体产品和服务的全球化传播、媒体企业跨国经营、媒体产业政策、法规和标准的国际化。</a:t>
            </a:r>
          </a:p>
          <a:p>
            <a:r>
              <a:t>3. 媒体产业全球化对全球文化、政治、经济产生了深远的影响。</a:t>
            </a:r>
          </a:p>
        </p:txBody>
      </p:sp>
      <p:sp>
        <p:nvSpPr>
          <p:cNvPr id="5" name="Text Placeholder 4"/>
          <p:cNvSpPr>
            <a:spLocks noGrp="1"/>
          </p:cNvSpPr>
          <p:nvPr>
            <p:ph type="body" idx="3"/>
          </p:nvPr>
        </p:nvSpPr>
        <p:spPr/>
        <p:txBody>
          <a:bodyPr/>
          <a:lstStyle/>
          <a:p>
            <a:r>
              <a:t>跨文化传播研究概述</a:t>
            </a:r>
          </a:p>
        </p:txBody>
      </p:sp>
      <p:sp>
        <p:nvSpPr>
          <p:cNvPr id="6" name="Content Placeholder 5"/>
          <p:cNvSpPr>
            <a:spLocks noGrp="1"/>
          </p:cNvSpPr>
          <p:nvPr>
            <p:ph sz="half" idx="4"/>
          </p:nvPr>
        </p:nvSpPr>
        <p:spPr/>
        <p:txBody>
          <a:bodyPr/>
          <a:lstStyle/>
          <a:p>
            <a:r>
              <a:t>1. 跨文化传播研究是研究不同文化背景的人们之间的传播过程和规律。</a:t>
            </a:r>
          </a:p>
          <a:p>
            <a:r>
              <a:t>2. 跨文化传播研究主要关注以下几个方面：文化对传播的影响、传播对文化的反作用、跨文化传播中文化差异的处理。</a:t>
            </a:r>
          </a:p>
          <a:p>
            <a:r>
              <a:t>3. 跨文化传播研究对全球化背景下维护文化多样性、促进世界和平与发展具有重要意义。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媒体产业全球化概述及其主要特征</a:t>
            </a:r>
          </a:p>
        </p:txBody>
      </p:sp>
      <p:sp>
        <p:nvSpPr>
          <p:cNvPr id="3" name="Text Placeholder 2"/>
          <p:cNvSpPr>
            <a:spLocks noGrp="1"/>
          </p:cNvSpPr>
          <p:nvPr>
            <p:ph type="body" idx="1"/>
          </p:nvPr>
        </p:nvSpPr>
        <p:spPr/>
        <p:txBody>
          <a:bodyPr/>
          <a:lstStyle/>
          <a:p>
            <a:r>
              <a:t>媒体产业全球化与跨文化传播研究的关系</a:t>
            </a:r>
          </a:p>
        </p:txBody>
      </p:sp>
      <p:sp>
        <p:nvSpPr>
          <p:cNvPr id="4" name="Content Placeholder 3"/>
          <p:cNvSpPr>
            <a:spLocks noGrp="1"/>
          </p:cNvSpPr>
          <p:nvPr>
            <p:ph sz="half" idx="2"/>
          </p:nvPr>
        </p:nvSpPr>
        <p:spPr/>
        <p:txBody>
          <a:bodyPr/>
          <a:lstStyle/>
          <a:p>
            <a:r>
              <a:t>1. 媒体产业全球化是跨文化传播研究的背景和前提。</a:t>
            </a:r>
          </a:p>
          <a:p>
            <a:r>
              <a:t>2. 跨文化传播研究为媒体产业全球化提供理论支持和实践指导。</a:t>
            </a:r>
          </a:p>
          <a:p>
            <a:r>
              <a:t>3. 媒体产业全球化与跨文化传播研究相互促进，共同发展。</a:t>
            </a:r>
          </a:p>
        </p:txBody>
      </p:sp>
      <p:sp>
        <p:nvSpPr>
          <p:cNvPr id="5" name="Text Placeholder 4"/>
          <p:cNvSpPr>
            <a:spLocks noGrp="1"/>
          </p:cNvSpPr>
          <p:nvPr>
            <p:ph type="body" idx="3"/>
          </p:nvPr>
        </p:nvSpPr>
        <p:spPr/>
        <p:txBody>
          <a:bodyPr/>
          <a:lstStyle/>
          <a:p>
            <a:r>
              <a:t>媒体产业全球化与跨文化传播研究的最新趋势</a:t>
            </a:r>
          </a:p>
        </p:txBody>
      </p:sp>
      <p:sp>
        <p:nvSpPr>
          <p:cNvPr id="6" name="Content Placeholder 5"/>
          <p:cNvSpPr>
            <a:spLocks noGrp="1"/>
          </p:cNvSpPr>
          <p:nvPr>
            <p:ph sz="half" idx="4"/>
          </p:nvPr>
        </p:nvSpPr>
        <p:spPr/>
        <p:txBody>
          <a:bodyPr/>
          <a:lstStyle/>
          <a:p>
            <a:r>
              <a:t>1. 随着全球化的深入发展，媒体产业全球化和跨文化传播研究领域正在不断拓展。</a:t>
            </a:r>
          </a:p>
          <a:p>
            <a:r>
              <a:t>2. 媒体产业全球化与跨文化传播研究的最新趋势包括：媒体产业全球化从以西方为主导到多中心并存、跨文化传播研究从单一文化视角到多元文化视角的转变。</a:t>
            </a:r>
          </a:p>
          <a:p>
            <a:r>
              <a:t>3. 媒体产业全球化与跨文化传播研究的最新趋势对全球文化、政治、经济产生了深远的影响。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媒体产业全球化概述及其主要特征</a:t>
            </a:r>
          </a:p>
        </p:txBody>
      </p:sp>
      <p:sp>
        <p:nvSpPr>
          <p:cNvPr id="3" name="Content Placeholder 2"/>
          <p:cNvSpPr>
            <a:spLocks noGrp="1"/>
          </p:cNvSpPr>
          <p:nvPr>
            <p:ph sz="half" idx="2"/>
          </p:nvPr>
        </p:nvSpPr>
        <p:spPr/>
        <p:txBody>
          <a:bodyPr/>
          <a:lstStyle/>
          <a:p>
            <a:r>
              <a:t>1. 媒体产业全球化与跨文化传播研究的前沿问题主要包括：媒体产业全球化对全球文化多样性的影响、跨文化传播中文化差异的处理、跨文化传播的新技术和新模式。</a:t>
            </a:r>
          </a:p>
          <a:p>
            <a:r>
              <a:t>2. 这些前沿问题具有重大理论和现实意义，是媒体产业全球化与跨文化传播研究的重点和热点。</a:t>
            </a:r>
          </a:p>
        </p:txBody>
      </p:sp>
      <p:sp>
        <p:nvSpPr>
          <p:cNvPr id="4" name="Text Placeholder 3"/>
          <p:cNvSpPr>
            <a:spLocks noGrp="1"/>
          </p:cNvSpPr>
          <p:nvPr>
            <p:ph type="body" idx="3"/>
          </p:nvPr>
        </p:nvSpPr>
        <p:spPr/>
        <p:txBody>
          <a:bodyPr/>
          <a:lstStyle/>
          <a:p>
            <a:r>
              <a:t>媒体产业全球化与跨文化传播研究的展望</a:t>
            </a:r>
          </a:p>
        </p:txBody>
      </p:sp>
      <p:sp>
        <p:nvSpPr>
          <p:cNvPr id="5" name="Content Placeholder 4"/>
          <p:cNvSpPr>
            <a:spLocks noGrp="1"/>
          </p:cNvSpPr>
          <p:nvPr>
            <p:ph sz="half" idx="4"/>
          </p:nvPr>
        </p:nvSpPr>
        <p:spPr/>
        <p:txBody>
          <a:bodyPr/>
          <a:lstStyle/>
          <a:p>
            <a:r>
              <a:t>1. 随着全球化的深入发展，媒体产业全球化和跨文化传播研究领域将继续拓展和深化。</a:t>
            </a:r>
          </a:p>
          <a:p>
            <a:r>
              <a:t>2. 媒体产业全球化与跨文化传播研究将为全球文化、政治、经济的发展做出更大的贡献。</a:t>
            </a:r>
          </a:p>
          <a:p>
            <a:r>
              <a:t>3. 媒体产业全球化与跨文化传播研究的前景是广阔而美好的。</a:t>
            </a:r>
          </a:p>
        </p:txBody>
      </p:sp>
      <p:sp>
        <p:nvSpPr>
          <p:cNvPr id="6" name="Text Placeholder 5"/>
          <p:cNvSpPr>
            <a:spLocks noGrp="1"/>
          </p:cNvSpPr>
          <p:nvPr>
            <p:ph type="body" idx="1"/>
          </p:nvPr>
        </p:nvSpPr>
        <p:spPr/>
        <p:txBody>
          <a:bodyPr/>
          <a:lstStyle/>
          <a:p>
            <a:r>
              <a:t>媒体产业全球化与跨文化传播研究的前沿问题</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跨文化传播研究的现状与挑战</a:t>
            </a:r>
          </a:p>
        </p:txBody>
      </p:sp>
      <p:sp>
        <p:nvSpPr>
          <p:cNvPr id="3" name="Subtitle 2"/>
          <p:cNvSpPr>
            <a:spLocks noGrp="1"/>
          </p:cNvSpPr>
          <p:nvPr>
            <p:ph type="subTitle" idx="1"/>
          </p:nvPr>
        </p:nvSpPr>
        <p:spPr/>
        <p:txBody>
          <a:bodyPr/>
          <a:lstStyle/>
          <a:p>
            <a:r>
              <a:t>媒体产业全球化与跨文化传播研究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跨文化传播研究的现状与挑战</a:t>
            </a:r>
          </a:p>
        </p:txBody>
      </p:sp>
      <p:sp>
        <p:nvSpPr>
          <p:cNvPr id="3" name="Text Placeholder 2"/>
          <p:cNvSpPr>
            <a:spLocks noGrp="1"/>
          </p:cNvSpPr>
          <p:nvPr>
            <p:ph type="body" idx="1"/>
          </p:nvPr>
        </p:nvSpPr>
        <p:spPr/>
        <p:txBody>
          <a:bodyPr/>
          <a:lstStyle/>
          <a:p>
            <a:r>
              <a:t>文化差异与传播,</a:t>
            </a:r>
          </a:p>
        </p:txBody>
      </p:sp>
      <p:sp>
        <p:nvSpPr>
          <p:cNvPr id="4" name="Content Placeholder 3"/>
          <p:cNvSpPr>
            <a:spLocks noGrp="1"/>
          </p:cNvSpPr>
          <p:nvPr>
            <p:ph sz="half" idx="2"/>
          </p:nvPr>
        </p:nvSpPr>
        <p:spPr/>
        <p:txBody>
          <a:bodyPr/>
          <a:lstStyle/>
          <a:p>
            <a:r>
              <a:t>1. 跨文化传播研究中，文化差异是不可忽视的重要因素，影响着传播过程的有效性。文化差异表现在语言、价值观、风俗习惯等多个方面。</a:t>
            </a:r>
          </a:p>
          <a:p>
            <a:r>
              <a:t>2. 在跨文化传播中，传播者需要考虑文化差异对受众的影响，采取适当的传播策略以确保信息的有效传递。</a:t>
            </a:r>
          </a:p>
          <a:p>
            <a:r>
              <a:t>3. 跨文化传播研究应关注文化差异对传播过程的影响，探究如何克服文化差异障碍，实现有效沟通。</a:t>
            </a:r>
          </a:p>
        </p:txBody>
      </p:sp>
      <p:sp>
        <p:nvSpPr>
          <p:cNvPr id="5" name="Text Placeholder 4"/>
          <p:cNvSpPr>
            <a:spLocks noGrp="1"/>
          </p:cNvSpPr>
          <p:nvPr>
            <p:ph type="body" idx="3"/>
          </p:nvPr>
        </p:nvSpPr>
        <p:spPr/>
        <p:txBody>
          <a:bodyPr/>
          <a:lstStyle/>
          <a:p>
            <a:r>
              <a:t>全球化与跨文化传播,</a:t>
            </a:r>
          </a:p>
        </p:txBody>
      </p:sp>
      <p:sp>
        <p:nvSpPr>
          <p:cNvPr id="6" name="Content Placeholder 5"/>
          <p:cNvSpPr>
            <a:spLocks noGrp="1"/>
          </p:cNvSpPr>
          <p:nvPr>
            <p:ph sz="half" idx="4"/>
          </p:nvPr>
        </p:nvSpPr>
        <p:spPr/>
        <p:txBody>
          <a:bodyPr/>
          <a:lstStyle/>
          <a:p>
            <a:r>
              <a:t>1. 全球化是跨文化传播研究的重要背景，推动了跨文化传播的发展。全球化带来人员流动、信息交流的频繁，使得跨文化传播成为一种普遍现象。</a:t>
            </a:r>
          </a:p>
          <a:p>
            <a:r>
              <a:t>2. 全球化也带来了新的挑战，例如如何维护文化多样性，如何避免文化同质化，以及如何实现不同文化之间的和谐共存。</a:t>
            </a:r>
          </a:p>
          <a:p>
            <a:r>
              <a:t>3. 跨文化传播研究应关注全球化对传播过程的影响，探究如何利用全球化机遇，应对全球化挑战，促进跨文化传播的健康发展。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跨文化传播研究的现状与挑战</a:t>
            </a:r>
          </a:p>
        </p:txBody>
      </p:sp>
      <p:sp>
        <p:nvSpPr>
          <p:cNvPr id="3" name="Text Placeholder 2"/>
          <p:cNvSpPr>
            <a:spLocks noGrp="1"/>
          </p:cNvSpPr>
          <p:nvPr>
            <p:ph type="body" idx="1"/>
          </p:nvPr>
        </p:nvSpPr>
        <p:spPr/>
        <p:txBody>
          <a:bodyPr/>
          <a:lstStyle/>
          <a:p>
            <a:r>
              <a:t>跨文化传播与民族认同,</a:t>
            </a:r>
          </a:p>
        </p:txBody>
      </p:sp>
      <p:sp>
        <p:nvSpPr>
          <p:cNvPr id="4" name="Content Placeholder 3"/>
          <p:cNvSpPr>
            <a:spLocks noGrp="1"/>
          </p:cNvSpPr>
          <p:nvPr>
            <p:ph sz="half" idx="2"/>
          </p:nvPr>
        </p:nvSpPr>
        <p:spPr/>
        <p:txBody>
          <a:bodyPr/>
          <a:lstStyle/>
          <a:p>
            <a:r>
              <a:t>1. 跨文化传播与民族认同息息相关，民族认同既影响跨文化传播，也受到跨文化传播的影响。</a:t>
            </a:r>
          </a:p>
          <a:p>
            <a:r>
              <a:t>2. 跨文化传播有助于民族认同的形成和发展，增强民族自豪感和凝聚力。</a:t>
            </a:r>
          </a:p>
          <a:p>
            <a:r>
              <a:t>3. 跨文化传播也可能带来民族认同危机，导致民族文化和价值观的丧失。</a:t>
            </a:r>
          </a:p>
          <a:p>
            <a:r>
              <a:t>4. 跨文化传播研究应关注跨文化传播对民族认同的影响，探究如何利用跨文化传播促进民族认同的积极发展，避免民族认同危机的产生。</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媒体产业全球化对跨文化传播的影响</a:t>
            </a:r>
          </a:p>
        </p:txBody>
      </p:sp>
      <p:sp>
        <p:nvSpPr>
          <p:cNvPr id="3" name="Subtitle 2"/>
          <p:cNvSpPr>
            <a:spLocks noGrp="1"/>
          </p:cNvSpPr>
          <p:nvPr>
            <p:ph type="subTitle" idx="1"/>
          </p:nvPr>
        </p:nvSpPr>
        <p:spPr/>
        <p:txBody>
          <a:bodyPr/>
          <a:lstStyle/>
          <a:p>
            <a:r>
              <a:t>媒体产业全球化与跨文化传播研究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媒体产业全球化对跨文化传播的影响</a:t>
            </a:r>
          </a:p>
        </p:txBody>
      </p:sp>
      <p:sp>
        <p:nvSpPr>
          <p:cNvPr id="3" name="Content Placeholder 2"/>
          <p:cNvSpPr>
            <a:spLocks noGrp="1"/>
          </p:cNvSpPr>
          <p:nvPr>
            <p:ph sz="half" idx="2"/>
          </p:nvPr>
        </p:nvSpPr>
        <p:spPr/>
        <p:txBody>
          <a:bodyPr/>
          <a:lstStyle/>
          <a:p>
            <a:r>
              <a:t>1. 全球化进程对跨文化传播产生深远影响，跨文化传播的内容日益多元化，包括文本、图像、音频、视频等多种形式，传播渠道也更加多样化，包括传统媒体、新媒体和社交媒体。</a:t>
            </a:r>
          </a:p>
          <a:p>
            <a:r>
              <a:t>2. 跨文化传播的内容全球化为本地文化带来新的视角和思想，使人们更加了解不同文化之间的差异，同时也为文化产业带来新的经济增长点，促进文化产业的繁荣发展。</a:t>
            </a:r>
          </a:p>
          <a:p>
            <a:r>
              <a:t>3. 全球化的传播内容影响着世界各地人民的生活方式、价值观和思维方式，促成人们对世界的认知和理解。</a:t>
            </a:r>
          </a:p>
        </p:txBody>
      </p:sp>
      <p:sp>
        <p:nvSpPr>
          <p:cNvPr id="4" name="Text Placeholder 3"/>
          <p:cNvSpPr>
            <a:spLocks noGrp="1"/>
          </p:cNvSpPr>
          <p:nvPr>
            <p:ph type="body" idx="3"/>
          </p:nvPr>
        </p:nvSpPr>
        <p:spPr/>
        <p:txBody>
          <a:bodyPr/>
          <a:lstStyle/>
          <a:p>
            <a:r>
              <a:t>跨文化传播中的身份认同</a:t>
            </a:r>
          </a:p>
        </p:txBody>
      </p:sp>
      <p:sp>
        <p:nvSpPr>
          <p:cNvPr id="5" name="Content Placeholder 4"/>
          <p:cNvSpPr>
            <a:spLocks noGrp="1"/>
          </p:cNvSpPr>
          <p:nvPr>
            <p:ph sz="half" idx="4"/>
          </p:nvPr>
        </p:nvSpPr>
        <p:spPr/>
        <p:txBody>
          <a:bodyPr/>
          <a:lstStyle/>
          <a:p>
            <a:r>
              <a:t>1. 全球化进程中不同文化之间的交流和融合，使得个人和群体对自身身份的认同变得更加复杂。</a:t>
            </a:r>
          </a:p>
          <a:p>
            <a:r>
              <a:t>2. 传统意义上的民族身份、国家身份和宗教身份逐渐淡化， 取而代之的是多元文化身份，以及对全球公民身份的认同。</a:t>
            </a:r>
          </a:p>
          <a:p>
            <a:r>
              <a:t>3. 跨文化传播促使人们对自身的文化身份进行反思和重新定位，对不同的文化持更加宽容和开放的态度。</a:t>
            </a:r>
          </a:p>
        </p:txBody>
      </p:sp>
      <p:sp>
        <p:nvSpPr>
          <p:cNvPr id="6" name="Text Placeholder 5"/>
          <p:cNvSpPr>
            <a:spLocks noGrp="1"/>
          </p:cNvSpPr>
          <p:nvPr>
            <p:ph type="body" idx="1"/>
          </p:nvPr>
        </p:nvSpPr>
        <p:spPr/>
        <p:txBody>
          <a:bodyPr/>
          <a:lstStyle/>
          <a:p>
            <a:r>
              <a:t>跨文化传播中的内容全球化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媒体产业全球化对跨文化传播的影响</a:t>
            </a:r>
          </a:p>
        </p:txBody>
      </p:sp>
      <p:sp>
        <p:nvSpPr>
          <p:cNvPr id="3" name="Content Placeholder 2"/>
          <p:cNvSpPr>
            <a:spLocks noGrp="1"/>
          </p:cNvSpPr>
          <p:nvPr>
            <p:ph sz="half" idx="2"/>
          </p:nvPr>
        </p:nvSpPr>
        <p:spPr/>
        <p:txBody>
          <a:bodyPr/>
          <a:lstStyle/>
          <a:p>
            <a:r>
              <a:t>1. 不同的文化和价值观在交流过程中难免会产生冲突和摩擦，文化冲突是跨文化传播中不可避免的现象。</a:t>
            </a:r>
          </a:p>
          <a:p>
            <a:r>
              <a:t>2. 文化冲突可能导致误解、偏见和敌视，影响两国或多国之间的关系，甚至可能引发政治、经济和军事冲突。</a:t>
            </a:r>
          </a:p>
          <a:p>
            <a:r>
              <a:t>3. 跨文化传播应注重加强不同文化之间的对话和交流，通过沟通和理解来化解文化冲突，促进不同文化之间的友好相处和互相尊重。</a:t>
            </a:r>
          </a:p>
        </p:txBody>
      </p:sp>
      <p:sp>
        <p:nvSpPr>
          <p:cNvPr id="4" name="Text Placeholder 3"/>
          <p:cNvSpPr>
            <a:spLocks noGrp="1"/>
          </p:cNvSpPr>
          <p:nvPr>
            <p:ph type="body" idx="3"/>
          </p:nvPr>
        </p:nvSpPr>
        <p:spPr/>
        <p:txBody>
          <a:bodyPr/>
          <a:lstStyle/>
          <a:p>
            <a:r>
              <a:t>跨文化传播中的翻译和本地化</a:t>
            </a:r>
          </a:p>
        </p:txBody>
      </p:sp>
      <p:sp>
        <p:nvSpPr>
          <p:cNvPr id="5" name="Content Placeholder 4"/>
          <p:cNvSpPr>
            <a:spLocks noGrp="1"/>
          </p:cNvSpPr>
          <p:nvPr>
            <p:ph sz="half" idx="4"/>
          </p:nvPr>
        </p:nvSpPr>
        <p:spPr/>
        <p:txBody>
          <a:bodyPr/>
          <a:lstStyle/>
          <a:p>
            <a:r>
              <a:t>1. 翻译和本地化对于跨文化传播尤为重要，翻译和本地化质量的优劣直接影响着跨文化传播的信息传递效果。</a:t>
            </a:r>
          </a:p>
          <a:p>
            <a:r>
              <a:t>2. 跨文化传播中的翻译和本地化应注重文化敏感性和准确性，避免因文化差异而导致误解或文化误读。</a:t>
            </a:r>
          </a:p>
          <a:p>
            <a:r>
              <a:t>3. 跨文化传播中的翻译和本地化应注重本土化和适应性，使信息能够被目标受众所理解和接受。</a:t>
            </a:r>
          </a:p>
        </p:txBody>
      </p:sp>
      <p:sp>
        <p:nvSpPr>
          <p:cNvPr id="6" name="Text Placeholder 5"/>
          <p:cNvSpPr>
            <a:spLocks noGrp="1"/>
          </p:cNvSpPr>
          <p:nvPr>
            <p:ph type="body" idx="1"/>
          </p:nvPr>
        </p:nvSpPr>
        <p:spPr/>
        <p:txBody>
          <a:bodyPr/>
          <a:lstStyle/>
          <a:p>
            <a:r>
              <a:t>跨文化传播中的文化冲突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媒体产业全球化对跨文化传播的影响</a:t>
            </a:r>
          </a:p>
        </p:txBody>
      </p:sp>
      <p:sp>
        <p:nvSpPr>
          <p:cNvPr id="3" name="Text Placeholder 2"/>
          <p:cNvSpPr>
            <a:spLocks noGrp="1"/>
          </p:cNvSpPr>
          <p:nvPr>
            <p:ph type="body" idx="1"/>
          </p:nvPr>
        </p:nvSpPr>
        <p:spPr/>
        <p:txBody>
          <a:bodyPr/>
          <a:lstStyle/>
          <a:p>
            <a:r>
              <a:t>跨文化传播中的全球媒体与受众</a:t>
            </a:r>
          </a:p>
        </p:txBody>
      </p:sp>
      <p:sp>
        <p:nvSpPr>
          <p:cNvPr id="4" name="Content Placeholder 3"/>
          <p:cNvSpPr>
            <a:spLocks noGrp="1"/>
          </p:cNvSpPr>
          <p:nvPr>
            <p:ph sz="half" idx="2"/>
          </p:nvPr>
        </p:nvSpPr>
        <p:spPr/>
        <p:txBody>
          <a:bodyPr/>
          <a:lstStyle/>
          <a:p>
            <a:r>
              <a:t>1. 全球媒体的兴起和发展使得不同国家和地区的人们能够接触到来自世界各地的信息，促进了跨文化传播的广泛性和即时性。</a:t>
            </a:r>
          </a:p>
          <a:p>
            <a:r>
              <a:t>2. 全球媒体对受众的文化消费习惯、价值观和行为方式产生显著影响，塑造了人们对世界的认知和理解。</a:t>
            </a:r>
          </a:p>
          <a:p>
            <a:r>
              <a:t>3. 跨文化传播中的全球媒体应注重内容的多元性和差异性，应考虑受众的不同文化背景和价值观，促进不同文化之间的交流和理解。</a:t>
            </a:r>
          </a:p>
        </p:txBody>
      </p:sp>
      <p:sp>
        <p:nvSpPr>
          <p:cNvPr id="5" name="Text Placeholder 4"/>
          <p:cNvSpPr>
            <a:spLocks noGrp="1"/>
          </p:cNvSpPr>
          <p:nvPr>
            <p:ph type="body" idx="3"/>
          </p:nvPr>
        </p:nvSpPr>
        <p:spPr/>
        <p:txBody>
          <a:bodyPr/>
          <a:lstStyle/>
          <a:p>
            <a:r>
              <a:t>跨文化传播中的国际合作与监管</a:t>
            </a:r>
          </a:p>
        </p:txBody>
      </p:sp>
      <p:sp>
        <p:nvSpPr>
          <p:cNvPr id="6" name="Content Placeholder 5"/>
          <p:cNvSpPr>
            <a:spLocks noGrp="1"/>
          </p:cNvSpPr>
          <p:nvPr>
            <p:ph sz="half" idx="4"/>
          </p:nvPr>
        </p:nvSpPr>
        <p:spPr/>
        <p:txBody>
          <a:bodyPr/>
          <a:lstStyle/>
          <a:p>
            <a:r>
              <a:t>1. 跨文化传播的全球化发展需要国际合作与监管，以确保跨文化传播的健康发展和秩序。</a:t>
            </a:r>
          </a:p>
          <a:p>
            <a:r>
              <a:t>2. 国际合作与监管机构可以协调不同国家和地区的跨文化传播政策，制定全球性的跨文化传播规范，促进跨文化传播的公平性和公正性。</a:t>
            </a:r>
          </a:p>
          <a:p>
            <a:r>
              <a:t>3. 国际合作与监管机构可以促进跨文化传播的信息共享和互联互通，推动文化产业的发展，促进各国人民之间的友好相处和互相尊重。</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跨文化传播对媒体产业全球化的反作用</a:t>
            </a:r>
          </a:p>
        </p:txBody>
      </p:sp>
      <p:sp>
        <p:nvSpPr>
          <p:cNvPr id="3" name="Subtitle 2"/>
          <p:cNvSpPr>
            <a:spLocks noGrp="1"/>
          </p:cNvSpPr>
          <p:nvPr>
            <p:ph type="subTitle" idx="1"/>
          </p:nvPr>
        </p:nvSpPr>
        <p:spPr/>
        <p:txBody>
          <a:bodyPr/>
          <a:lstStyle/>
          <a:p>
            <a:r>
              <a:t>媒体产业全球化与跨文化传播研究</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https://d.book118.com/668040140044006040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媒体产业全球化概述及其主要特征</vt:lpstr>
      <vt:lpstr> 媒体产业全球化概述及其主要特征</vt:lpstr>
      <vt:lpstr> 媒体产业全球化概述及其主要特征</vt:lpstr>
      <vt:lpstr> 媒体产业全球化概述及其主要特征</vt:lpstr>
      <vt:lpstr> 跨文化传播研究的现状与挑战</vt:lpstr>
      <vt:lpstr> 跨文化传播研究的现状与挑战</vt:lpstr>
      <vt:lpstr> 跨文化传播研究的现状与挑战</vt:lpstr>
      <vt:lpstr> 媒体产业全球化对跨文化传播的影响</vt:lpstr>
      <vt:lpstr> 媒体产业全球化对跨文化传播的影响</vt:lpstr>
      <vt:lpstr> 媒体产业全球化对跨文化传播的影响</vt:lpstr>
      <vt:lpstr> 媒体产业全球化对跨文化传播的影响</vt:lpstr>
      <vt:lpstr> 跨文化传播对媒体产业全球化的反作用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2024-09-18T16:06:03.476</cp:lastPrinted>
  <dcterms:created xsi:type="dcterms:W3CDTF">2024-09-18T08:06:03Z</dcterms:created>
  <dcterms:modified xsi:type="dcterms:W3CDTF">2024-09-18T08:06:05Z</dcterms:modified>
</cp:coreProperties>
</file>