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3CF62-B160-46D4-B03D-259788D9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F5935-0AEC-4ABD-A86A-F5A78BC3F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D678F-CAF8-4393-A04B-95B0DB4AB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E1EFF-E5C0-42DD-AC93-D73748F23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51E8C-AE96-4351-A855-BDD15C6C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15253-1418-40FA-9253-C630D86D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CE9C5-EEB7-40AD-B5AE-F6E52C7D5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75646-BB30-4682-9EB7-890AB87BF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AF8CD-ADC1-4A99-BC9B-764419C4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9F11E-B909-4A56-924E-F9B6C9572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9A5D1-7A25-47AF-A803-1B2AB621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2114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护理伦理学--各科患者的护理伦理课件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各科患者的护理伦理原则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内科患者的护理伦理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外科患者的护理伦理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妇产科患者的护理伦理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儿科患者的护理伦理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精神科患者的护理伦理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护理伦理学概述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护理伦理学是研究护理职业道德的科学，是运用一般伦理学原理和主要准则，解决护理实践中人们之间道德关系的一门学问。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护理伦理学是医学伦理学的一个分支，具有独特的专业背景和职业要求。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护理伦理学强调理论与实践的结合，关注护理实践中的道德问题和道德决策。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护理伦理学关注人的尊严、价值和权利，强调对患者的尊重、关爱和照顾。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护理伦理学的研究对象是护理实践中的道德现象和道德关系，包括护理人员与患者、护理人员与同事、护理人员与社会之间的道德关系。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研究护理人员应遵循的职业道德规范和行为准则。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探讨护理实践中出现的各种道德问题及其解决方法。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研究护理人员在面对道德冲突时如何进行伦理决策。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探讨如何对护理人员进行有效的伦理教育，提高其伦理素养和道德水平。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护理职业道德规范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护理伦理决策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护理伦理教育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护理实践中的道德问题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护理伦理学的研究对象与内容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88" b="668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近代以来，随着医学和护理学的快速发展，护理伦理学逐渐从医学伦理学中分离出来，形成独立的学科体系。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古代医学和护理实践中蕴含了丰富的伦理思想，但尚未形成独立的学科体系。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护理伦理学的发展历程与现状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发展阶段：20世纪80年代以来，护理伦理学在全球范围内得到广泛关注和研究，取得了显著的研究成果。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护理伦理学的发展历程与现状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学科体系不断完善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护理伦理学的学科体系不断完善，涵盖了基本理论、应用理论、实践方法等多个方面。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研究领域不断拓展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随着医学和护理学的发展，护理伦理学的研究领域不断拓展，涉及临终关怀、精神卫生、生殖健康等多个领域。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国际交流与合作加强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各国护理伦理学界之间的交流与合作不断加强，共同推动护理伦理学的发展。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护理伦理学的发展历程与现状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各科患者的护理伦理原则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97" b="1599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尊重患者的人格尊严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无论患者身份、地位、文化背景如何，都应受到平等、公正的对待，其人格尊严得到尊重。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患者应有权参与医疗决策，了解其病情和治疗方案，并自主做出决定。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患者的个人信息和病情应得到严格保密，未经患者同意不得泄露给第三方。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避免或减少医疗伤害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医护人员应采取必要的措施，避免或减少医疗过程中可能对患者造成的身体或心理伤害。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谨慎使用医疗技术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在使用新技术或药物时，应充分评估其风险和益处，确保患者安全。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医护人员应关注患者的心理变化，提供必要的心理支持和辅导，减轻其焦虑和恐惧。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医护人员应具备专业的医疗知识和技能，为患者提供优质的医疗服务，促进其康复。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提供优质的医疗服务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除了治疗疾病本身，医护人员还应关注患者的饮食、运动、睡眠等方面，促进其全面健康。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关注患者全面健康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医护人员应向患者提供相关的健康知识和教育，帮助其了解疾病和治疗方案，提高自我保健能力。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在医疗资源有限的情况下，应按照公正、公平的原则进行分配，确保每个患者都能得到必要的医疗服务。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公平分配医疗资源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无论患者的种族、性别、年龄、宗教信仰等如何，都应受到平等、无歧视的医疗待遇。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无歧视的医疗待遇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医护人员应特别关注社会弱势群体，如贫困患者、残疾患者等，为其提供必要的医疗帮助和支持。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关注弱势群体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内科患者的护理伦理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在涉及患者个人信息和病情时，护理人员应严格保密，避免泄露患者隐私。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呼吸内科患者往往需要依赖医疗设备，如呼吸机。在护理过程中，应充分尊重患者和家属的意愿，及时沟通治疗方案和可能的风险。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呼吸疾病往往影响患者的日常生活，导致情绪低落。护理人员应提供心理支持，帮助患者积极面对疾病。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呼吸内科患者的护理伦理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心血管疾病往往给患者带来较大的心理压力。护理人员应关注患者的情感需求，提供必要的情感支持。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心血管疾病患者病情多变，护理人员应时刻保持警惕，确保患者安全，防止意外发生。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尊重患者的知情权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及时向患者和家属解释病情、治疗方案及可能的风险，确保患者和家属充分理解并同意治疗方案。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心血管内科患者的护理伦理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32" r="1323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关注患者营养需求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消化内科患者往往存在营养吸收问题，护理人员应根据患者病情和营养需求，制定合理的饮食计划。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尊重患者的饮食习惯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在满足治疗需求的前提下，尽量尊重患者的饮食习惯和信仰，提供个性化的饮食服务。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保护患者隐私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在涉及患者消化系统检查时，应注意保护患者隐私，避免不必要的暴露。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消化内科患者的护理伦理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神经内科患者可能存在认知、行为等方面的障碍，护理人员应尊重患者的人格尊严，避免歧视和侮辱。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尊重患者的人格尊严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神经内科患者可能存在跌倒、自伤等风险，护理人员应提供安全的环境，采取必要的防护措施。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神经系统疾病往往影响患者的心理状态，护理人员应关注患者的心理需求，提供心理支持和辅导。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神经内科患者的护理伦理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https://d.book118.com/668042114026006034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2024-09-12T11:13:56.100</cp:lastPrinted>
  <dcterms:created xsi:type="dcterms:W3CDTF">2024-09-12T03:13:56Z</dcterms:created>
  <dcterms:modified xsi:type="dcterms:W3CDTF">2024-09-12T03:13:58Z</dcterms:modified>
</cp:coreProperties>
</file>