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BF8CE-E093-43C7-9D96-E19F78B60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CFB4D-394C-4E38-8045-7D593FE0E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3FC5E-7F67-4CA9-9C31-3E1A37AB0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E62D55-586F-4539-93E1-95C9E51B2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DAEB8C-10B9-442E-AE5C-15DF8D8BB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1618E2-8BD6-44AE-A3E6-6F75E1354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3995C0-9F76-4C56-8EF9-3CA7CD2F6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F310C-3102-4109-9888-00E348FF5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D59B7-E454-44E1-AFF6-EDF35C55F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03C21-0FE8-4359-9843-BFB4547EC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FDC83-0638-4EFA-A6F6-D4C750BFE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42134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护理演讲ppt大纲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护理职业发展与规划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起源于宗教和医疗机构的护理实践，主要负责病人的生活照顾和病情观察。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近代护理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随着医学科学的发展，护理逐渐专业化，成为医疗体系的重要组成部分。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护理行业不断拓展，涵盖了临床护理、公共卫生、康复护理等多个领域。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护理行业已成为全球性的朝阳产业，需求量大，就业前景广阔。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随着医疗技术的进步和人们健康需求的提高，护理行业将更加注重专业化和个性化服务。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64" b="120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护理工作压力大，工作量大，人员短缺等问题。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随着社会对健康需求的增加，护理行业将迎来更多的发展机遇和空间。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护理行业的挑战与机遇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阐述基础护理的定义、目的和重要性，介绍其在整体护理中的地位。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列举常见的基础护理技能，如清洁、卫生、饮食、排泄等，并说明其操作要点和注意事项。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强调基础护理的基本原则，如尊重、关爱、安全等，以及在实践中的具体应用。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常见专科护理领域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列举常见的专科护理领域，如儿科、老年科、妇产科等，并简要介绍其特点。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专科护理技能与操作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针对不同专科领域，介绍相应的护理技能和操作，以及注意事项和规范要求。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介绍专科护理的定义、特点和发展趋势，强调其在现代护理中的重要性。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护理技能培训与考核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强调护理技能培训的重要性，介绍培训内容和方法，以及考核标准和要求。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将护理技能分为基本技能和高级技能，分别进行介绍和说明。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以具体护理操作为例，详细介绍操作流程、步骤和注意事项，如心肺复苏、静脉输液等。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护理技能与操作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护理实践经验分享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总结自己在临床实践中遇到的问题和困难，以及如何克服这些问题的经验和教训。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临床护理经验是护理人员最宝贵的财富之一，通过分享自己在临床实践中遇到的各种案例，可以让听众更好地了解护理工作的实际情况和挑战。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选择具有代表性的临床案例，如重症患者的护理、特殊疾病的护理等。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详细介绍采取的护理措施，包括病情观察、护理操作、沟通交流等方面的技巧。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临床护理经验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482757"/>
            <a:ext cx="776002" cy="766477"/>
            <a:chOff x="5708618" y="1482757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482757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管理理念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护理管理心得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护理管理是提升护理质量的重要手段之一，通过分享自己在护理管理方面的心得体会，可以让听众更好地了解如何更好地进行护理管理工作。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介绍采取的管理措施所取得的效果，如提高工作效率、提升护理质量等方面的效果。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分享自己在护理管理工作中采取的管理方法，如目标管理、质量管理等方面的经验。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介绍自己的管理理念，如以人为本、科学管理等方面的理念。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管理效果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https://d.book118.com/668042134122006030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2024-09-07T09:33:20.046</cp:lastPrinted>
  <dcterms:created xsi:type="dcterms:W3CDTF">2024-09-07T01:33:20Z</dcterms:created>
  <dcterms:modified xsi:type="dcterms:W3CDTF">2024-09-07T01:33:22Z</dcterms:modified>
</cp:coreProperties>
</file>