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80531F-8540-402F-A940-97D51302D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A91D97-456E-4FB7-B0D7-B65961AA14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0D482C-14F9-41B1-8569-283CF3B6EF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6AB5D3-7F79-4E58-9192-2BE6870DAC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FD9A2C-6124-4000-AE59-B5B9699E5B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E9C75E6-BE38-49D7-9C28-6234CC4687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797B767-A09A-4CD8-A8B3-B9F2976949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3B83A4-69DE-4383-B82B-A7A67FA93C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545FDA-FD33-4CD8-A74F-0EE0E776A2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131094-E87C-45E0-AC79-44FF7999B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268E50-F413-48F0-B88C-CE8E887FD4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04310713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社交媒体营销的现状及对策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2024-01-14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社交媒体营销概述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社交媒体营销的现状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社交媒体营销的挑战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社交媒体营销的对策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社交媒体营销的未来展望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社交媒体营销概述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606" r="2660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25" r="3082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社交媒体营销是指利用社交媒体平台进行品牌推广、产品营销和客户关系管理的营销策略。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社交媒体营销具有互动性、即时性、用户生成内容等特点，能够实现精准定位和个性化推广，提高品牌知名度和用户参与度。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定义与特点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提升客户满意度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社交媒体营销能够及时收集用户反馈，提高客户满意度和忠诚度。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扩大品牌影响力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通过社交媒体平台，企业可以更广泛地传播品牌信息，扩大品牌知名度和影响力。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提高销售转化率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社交媒体营销能够直接引导潜在客户了解产品，提高销售转化率。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社交媒体营销的重要性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14" r="51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社交媒体营销的历史与发展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早期阶段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社交媒体平台如Facebook、Twitter等逐渐兴起，企业开始尝试在这些平台上发布广告和推广信息。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随着社交媒体平台的不断发展和用户规模的不断扩大，企业开始重视社交媒体营销，制定更加精细化的营销策略。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未来趋势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随着人工智能、大数据等技术的不断发展，社交媒体营销将更加智能化、精准化，实现更加个性化和定制化的推广服务。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社交媒体营销的现状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用户规模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社交媒体用户数量持续增长，覆盖全球各个年龄段和消费群体。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用户行为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用户在社交媒体上花费大量时间，互动频繁，倾向于分享个人经验和观点。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用户偏好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用户更加注重个性化、定制化的内容和服务，对广告和推销信息敏感。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用户规模与行为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内容营销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通过创造有价值、有趣、与目标受众相关的内容来吸引用户关注和互动。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社交广告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利用社交媒体平台提供的广告工具进行精准投放，提高品牌知名度和转化率。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社群运营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建立和维护品牌社群，增强用户归属感和参与感，提高口碑和忠诚度。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数据驱动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通过数据分析了解用户需求和市场趋势，优化营销策略和效果评估。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营销策略与手段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3625" b="362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电商行业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旅游行业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金融行业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快消品行业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行业应用与案例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通过社交媒体展示产品、开展促销活动，提高销售额和用户转化率。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利用社交媒体进行品牌宣传、产品推广和客户关系管理，提高客户满意度和忠诚度。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在社交媒体上发布旅游攻略、景点介绍等内容，吸引潜在游客关注和预订。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通过社交媒体营销活动与年轻受众互动，提升品牌形象和知名度。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社交媒体营销的挑战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https://d.book118.com/668043107132006042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2024-09-22T04:25:29.137</cp:lastPrinted>
  <dcterms:created xsi:type="dcterms:W3CDTF">2024-09-21T20:25:29Z</dcterms:created>
  <dcterms:modified xsi:type="dcterms:W3CDTF">2024-09-21T20:25:31Z</dcterms:modified>
</cp:coreProperties>
</file>