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F9A96-9BC8-48E0-9E3F-75CD8A0FC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309F1-6DEA-488B-B0E0-F5C37CEB1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2B375-C909-422B-8760-B87FB4B34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9E804-9E85-4864-9883-28CC86918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4CC94-DD92-465E-B6C4-C511CE50B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62E3B-C6FF-422F-8398-E767ADF15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472AB-3F5C-412C-AB81-B5D700265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C315A-F8A6-4CE5-AB77-5A5942B70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95C10-F523-4B9D-9FD1-BEBCBB707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7030E-5902-493A-A2E6-21409E227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BE650-15B9-47AD-95F1-19CB3379F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4400107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折扣与折让定价策略案例分析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折扣定价策略案例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折让定价策略案例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折扣与折让定价策略比较分析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折扣与折让定价策略的未来发展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折扣定价策略案例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74" r="280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数量折扣是一种常见的定价策略，通过减少购买数量来降低价格。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某电商网站在促销期间，对购买超过10件商品的顾客提供10%的折扣，鼓励顾客增加购买量，提高销售额。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数量折扣案例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现金折扣是商家为了鼓励顾客尽快付款而提供的折扣。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某餐厅推出提前一周预定并在线支付的顾客可享受10%的现金折扣，以此鼓励顾客提前规划并提高餐厅的预定量。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现金折扣案例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83" r="17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季节性折扣是商家在特定季节或时期为了促销而提供的折扣。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冬季清仓大甩卖期间，某服装店对过季商品提供30%的折扣，以吸引消费者购买，减少库存积压。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季节性折扣案例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折让定价策略案例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某咖啡店推出买一送一的促销活动，吸引顾客尝试新品，提高品牌知名度。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某电商平台在节假日推出全场包邮的优惠活动，鼓励消费者增加购买量，提高销售额。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通过提供折扣来吸引顾客尝试或增加购买量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通过提供折扣来吸引顾客尝试或增加购买量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通过提供折扣来吸引顾客尝试或增加购买量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某健身房推出新会员首月免费的促销活动，吸引潜在客户体验服务，促进会员转化。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推广折让案例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17" r="19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通过提供折扣来促进销售渠道的积极性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某电子产品制造商给予经销商一定比例的折扣，激励他们增加进货量，提高销售业绩。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通过提供折扣来促进销售渠道的积极性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某服装品牌与电商平台合作，为电商平台提供独家折扣，促进销售渠道的积极性。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贸易折让案例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某超市与当地电影院合作，推出购物满额赠电影票的活动，共同参与广告宣传，提高品牌知名度。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某旅游景点与酒店合作，为预订景点的游客提供酒店住宿折扣，实现互利共赢的合作关系。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通过提供折扣来与其他企业合作进行广告宣传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通过提供折扣来与其他企业合作进行广告宣传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合作广告折让案例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折扣与折让定价策略比较分析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https://d.book118.com/668044001075006032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2024-09-10T03:00:25.565</cp:lastPrinted>
  <dcterms:created xsi:type="dcterms:W3CDTF">2024-09-09T19:00:25Z</dcterms:created>
  <dcterms:modified xsi:type="dcterms:W3CDTF">2024-09-09T19:00:27Z</dcterms:modified>
</cp:coreProperties>
</file>