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009279-0F2A-4084-B2BE-DCB2A13820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6AC65A-9D37-480F-A2DC-245CD5820B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AA72F30-31C8-4D7B-8F12-1D4251C49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574B333-9B2A-4EFF-A72B-B278CD484A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3C5A95-4B49-4CE6-8E9F-92C822F8D7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138B7D-8541-4CD7-8FF0-D96EE2DA42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03A5CDB-7C66-4396-B746-64DAD97A284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883C72-C977-4188-9E9E-495710A37B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9DFC68-D240-4A34-91E0-2972939D2C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A70E73-7B96-45B4-B20A-EF22212F7D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336F1B-2447-443A-960F-13EC75BBBA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8045017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张家界旅游网流量分析报告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网站流量概况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流量来源分析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用户行为分析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流量质量评估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流量提升建议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本报告旨在分析张家界旅游网的流量数据，了解用户访问行为，为网站优化和营销策略提供依据。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随着互联网的普及和旅游业的快速发展，越来越多的游客通过在线平台预订旅游产品。张家界作为国内知名旅游目的地，其旅游网流量对提升品牌形象和促进业务增长具有重要意义。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数据来源和分析方法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数据来源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本报告的数据来源于张家界旅游网的用户访问日志，包括用户访问时间、访问页面、停留时间等。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分析方法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采用数据挖掘和统计分析方法，对流量数据进行分类、聚类和趋势分析，以揭示用户访问行为的特征和规律。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网站流量概况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访问量趋势</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从数据来看，网站访问量在XX月份达到最高峰，随后逐渐下降。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访问量来源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总访问量中，来自搜索引擎的流量占据了XX%，直接访问占据了XX%，其他渠道占据了XX%。</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总访问量</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张家界旅游网在报告期间的总访问量达到XX万次，比去年同期增长了XX%。</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总访问量</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来自搜索引擎的流量主要来自百度、谷歌等，其中百度的流量占比达到了XX%。</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搜索引擎</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直接访问流量主要来自用户的直接输入网址或者收藏夹访问。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直接访问</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其他流量来源包括社交媒体、广告投放等。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其他来源</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访问来源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电脑</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电脑端流量占据了总流量的XX%，其中XX%来自台式机，XX%来自笔记本电脑。</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手机</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手机端流量占据了总流量的XX%，其中XX%来自安卓系统，XX%来自苹果系统。</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其他设备</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其他设备包括平板电脑、智能手表等，占据了总流量的XX%。</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访问设备</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3437" r="33437"/>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工作日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在工作日，网站的访问高峰出现在上午XX点和下午XX点，这两个时段的访问量占据了全天访问量的XX%。</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周末</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在周末，网站的访问高峰出现在上午XX点和晚上XX点，这两个时段的访问量占据了全天访问量的XX%。</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访问时段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流量来源分析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直接流量</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直接流量指的是用户直接在浏览器地址栏输入网址或通过书签进入网站所产生的流量。</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在张家界旅游网中，直接流量占比相对较高，表明一部分用户对张家界旅游网有较高的忠诚度和信任度。</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直接流量用户一般对网站内容比较熟悉，具有较强的目的地意识，是网站的核心用户之一。</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搜索引擎流量指的是用户通过搜索引擎搜索相关关键词进入网站所产生的流量。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张家界旅游网的搜索引擎流量占比也较高，表明网站在搜索引擎优化方面做得较好，能够吸引用户通过搜索进入网站。</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搜索引擎流量的用户一般处于旅游决策阶段，对目的地有一定的了解和兴趣，是潜在游客的重要组成部分。</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搜索引擎流量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广告流量指的是用户通过点击广告进入网站所产生的流量。</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张家界旅游网的广告流量占比相对较低，表明网站在广告投放方面还有一定的提升空间。</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广告流量的用户一般对旅游目的地有一定的了解和兴趣，但可能尚未形成明确的旅游计划，是潜在游客的另一重要组成部分。</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广告流量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社交媒体流量</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社交媒体流量指的是用户通过社交媒体平台进入网站所产生的流量。</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张家界旅游网的社交媒体流量占比相对较低，表明网站在社交媒体推广方面还有较大的提升空间。</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25">
                  <a:solidFill>
                    <a:schemeClr val="dk1">
                      <a:alpha val="100000"/>
                    </a:schemeClr>
                  </a:solidFill>
                  <a:latin typeface="Microsoft Yahei"/>
                  <a:ea typeface="Microsoft Yahei"/>
                  <a:cs typeface="Microsoft Yahei"/>
                </a:rPr>
                <a:t>社交媒体流量的用户一般对旅游目的地有一定的了解和兴趣，且更容易受到社交媒体的影响，是潜在游客的重要组成部分。</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https://d.book118.com/668045017064006035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2024-09-14T06:59:29.498</cp:lastPrinted>
  <dcterms:created xsi:type="dcterms:W3CDTF">2024-09-13T22:59:29Z</dcterms:created>
  <dcterms:modified xsi:type="dcterms:W3CDTF">2024-09-13T22:59:31Z</dcterms:modified>
</cp:coreProperties>
</file>