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449A-07A4-497E-B323-1BA10342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5ECEE-7AD6-46F3-997D-02BD3A2ED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D6B4-EE5C-4E15-86A3-DC19A5B3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2F9A4-C690-4DCD-950A-662796EF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3D698F-A355-4B82-818E-1263C8E3C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FA91A-DFEC-43F4-A4BE-2E9BED344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29CE2-996D-4364-BBD1-EF3ABF140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8B675-AADD-4F46-B261-24DE8C387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02A37-CA0C-40EF-8129-43AD9CC5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E54D0-7786-48C6-9389-4F59722EB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6BC22-9E86-4524-9872-837D9199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511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提升医疗机构资金流动性的有效措施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优化医疗机构收入结构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控制医疗机构成本支出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加强医疗机构财务管理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推动医疗机构信息化建设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加强政策引导与支持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随着医疗改革的深入推进和市场竞争的加剧，医疗机构面临着越来越大的资金压力，提升资金流动性成为迫切需求。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良好的资金流动性有助于医疗机构优化资源配置，提高运营效率，增强抵御风险的能力，从而更好地服务社会。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1827" b="218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38" b="163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医疗机构作为社会公共服务的重要组成部分，其资金流动性直接关系到医疗服务的质量和效率。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目前，部分医疗机构存在资金周转不畅、应收账款过多、库存积压等问题，导致资金流动性不足。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另一方面，由于医疗行业的特殊性，医疗机构的资金来源相对单一，主要依赖于政府拨款和医疗服务收入，缺乏多元化的筹资渠道。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此外，医疗机构在资金管理方面也存在一些不足，如预算制定不合理、成本控制不严格、投资决策不科学等，进一步加剧了资金流动性的紧张状况。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医疗机构资金流动性现状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优化医疗机构收入结构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通过提高诊疗水平、优化服务流程、改善就医环境等措施，吸引更多患者前来就医，从而增加医疗服务收入。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根据市场供求关系和成本变化，适时调整医疗服务价格，确保价格与服务质量相匹配，实现医疗机构收入的合理增长。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增加医疗服务收入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合理调整医疗服务价格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针对高端人群提供个性化、高品质的医疗服务，如私人医生、高端体检、国际医疗等，提高医疗机构的服务水平和品牌影响力。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发展高端医疗服务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发挥中医药在治未病、慢性病管理等方面的优势，开展中医药特色诊疗服务，满足患者多样化需求，提升医疗机构的服务特色和收入水平。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推广中医药特色服务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拓展特色医疗服务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加强与医保部门的沟通协作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积极与医保部门沟通协调，及时了解医保政策变化和回款要求，确保医保资金及时、足额拨付。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优化医保结算流程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简化医保结算手续，提高结算效率，减少医疗机构在医保回款方面的等待时间和资金占用成本。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提高医保回款效率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控制医疗机构成本支出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通过集中采购、带量采购等方式，增加采购规模，降低采购成本。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与供应商建立长期合作关系，实现供应链的优化和整合，减少中间环节，降低成本。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在采购过程中引入市场竞争机制，鼓励多家供应商参与竞标，以获得更优惠的价格和质量更好的产品。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引入市场竞争机制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降低药品和耗材采购成本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优化人力资源配置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合理配置医护人员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根据医疗机构的实际需求和业务量，合理配置医护人员，避免人力浪费。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加强医护人员的培训和教育，提高其业务水平和综合素质，提高工作效率。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推行绩效考核制度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建立科学的绩效考核制度，对医护人员进行定期考核和评价，根据其工作表现给予相应的奖励或惩罚。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优化资产配置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根据医疗机构的实际需求和业务量，优化资产配置，避免资产闲置和浪费。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加强资产管理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建立完善的资产管理制度，对医疗机构的固定资产、流动资产等进行全面管理，确保资产的安全和完整。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提高资产使用效率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通过加强设备维护和保养、提高设备使用效率等措施，延长资产使用寿命，降低资产更新和维修成本。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提高资产使用效率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https://d.book118.com/668045112117006026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2024-09-04T05:43:19.939</cp:lastPrinted>
  <dcterms:created xsi:type="dcterms:W3CDTF">2024-09-03T21:43:19Z</dcterms:created>
  <dcterms:modified xsi:type="dcterms:W3CDTF">2024-09-03T21:43:22Z</dcterms:modified>
</cp:coreProperties>
</file>