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8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1F188265-D0BD-4390-B234-18C0E002ECB9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4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7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8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0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1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3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6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7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ACDFAA-B726-4E2F-9CCC-3492C446B2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A82FF3-5D4E-455B-ABBB-2F8B67B11F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250E25-2DA7-43D2-9A25-8237BF7D8A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652562-3729-4454-87B5-5F299E5E1B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671BFE1-1131-4E2E-B8A1-838C56DD98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37243B3-06DF-4AA2-9A32-740C83EF99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E438D98-4F51-43C7-B196-6C9FD0C9FB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FB102C-BE69-4338-B7D5-EC165D2669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EA9657-9D35-4E23-8FDC-FCCD414841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BB5BC2-5930-419D-9924-42C0AD2ED5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D8F565-3E05-4CA2-995A-07BD292719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2DE3D05-6498-48A0-8CDC-FADF871B3562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9091FFD5-7C6F-46D2-A094-C90D37E98B3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7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804606501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企业风险管理的风险处理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企业风险管理概述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企业风险识别与评估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风险处理策略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风险监控与反馈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企业风险管理实践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企业风险管理概述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企业风险管理概述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企业风险管理是为了识别、评估、处理和监控企业可能面临的各种风险而采取的一系列措施和方法。企业风险管理的重要性在于降低企业面临的风险，提高企业运营的稳定性和可持续性，帮助企业更好地应对市场挑战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5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风险评估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对风险的可能性和影响进行评估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8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风险处理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制定应对风险的具体处理方案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1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风险监控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监控风险的变化和实施风险管理措施的效果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企业风险管理的基本原则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风险识别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认识到潜在风险的存在并加以识别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7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企业风险管理的基本流程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8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明确风险管理目标和策略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制定风险管理策略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发现可能对企业产生负面影响的风险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识别潜在风险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衡量风险对企业的潜在影响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评估风险的影响和可能性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7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企业风险管理的工具和方法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企业风险管理常用的工具和方法包括风险矩阵、风险评估表、风险工具箱和风险溯源分析。这些工具和方法帮助企业更好地识别、评估和处理风险，从而提高风险管理的效率和准确性。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0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1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复杂性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企业面临的风险涉及多个方面，存在复杂的因果关系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4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多元化的风险来源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风险可能来自内部操作、外部环境等多个方面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7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组织文化和流程的挑战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组织文化和工作流程可能阻碍有效的风险管理实践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企业风险管理的挑战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1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不确定性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难以准确预测未来风险的发展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3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企业风险识别与评估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5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6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7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风险识别方法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企业风险管理中，通过预防性、检测性和探索性等方法来识别可能存在的风险。预防性方法侧重于提前预防风险发生，检测性方法则是通过监控和检测来及时发现风险，探索性方法则是通过探索未知领域寻找潜在风险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0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风险评估模型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1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通过描述、定义风险来评估其影响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定性风险评估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通过具体数据和量化方法评估风险大小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定量风险评估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通过数据分析和统计方法评估风险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统计分析方法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9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风险因素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0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源于企业内部运营、管理等方面的风险因素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内部风险因素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3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与技术发展、应用相关的风险因素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技术风险因素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6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受外部环境、市场等因素影响而产生的风险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外部风险因素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9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0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PESTEL</a:t>
            </a: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分析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政治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(Political)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经济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(Economic)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社会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(Social)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技术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(Technological)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环境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(Environmental)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法律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(Legal)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3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五力模型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竞争力量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(Competitive Rivalry)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供应商谈判力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(Supplier Power)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顾客谈判力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(Buyer Power)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威胁入侵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(Threat of Substitution)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新进入者威胁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(Threat of New Entrants)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6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情景分析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通过设定不同情景来评估风险发生可能性和影响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风险评估工具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9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0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SWOT</a:t>
            </a: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分析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优势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(Strengths)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劣势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(Weaknesses)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机会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(Opportunities)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威胁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(Threats)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2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风险评估实践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3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在实际操作中，企业可以通过案例分析不同领域的风险评估来了解并应对风险。例如，通过案例分析某公司产品线的市场前景、某银行信贷风险评估和供应链风险评估等，检验风险评估工具的实际效果。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风险评估工具的应用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在制定企业战略规划时，考虑各种风险因素的影响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战略规划中的风险评估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在项目实施过程中，预测并管理可能存在的风险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项目管理中的风险评估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在财务决策中，评估不同选择带来的风险和机会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财务决策中的风险评估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在日常经营管理中，持续评估和优化风险控制步骤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经营管理中的风险评估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3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风险处理策略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5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6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风险转移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7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传统风险管理方式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保险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0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明确风险责任的法律依据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合同约定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3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金融市场风险规避工具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衍生品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7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风险分散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多元化投资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分散供应商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0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风险转移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签署保险协议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委托专业机构处理风险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3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风险降低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改善内部流程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持续改进产品质量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风险规避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7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预防措施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加强安全培训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定期检查设备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0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风险接受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风险接受是指企业认识到风险存在，但选择不采取任何措施，直接承担风险的过程。在某些情况下，风险接受可能是最合适的选择，适用于企业能够承受风险带来的潜在损失，并有能力应对风险发生后的后果。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风险处理决策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确定风险管理步骤和责任人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风险处理流程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评估风险严重程度和概率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风险处理评估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执行风险管理计划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风险处理实施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持续监测风险状况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风险处理监控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https://d.book118.com/668046065011006050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143</Paragraphs>
  <Slides>21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企业风险管理的风险处理</vt:lpstr>
      <vt:lpstr>目录</vt:lpstr>
      <vt:lpstr>第一章 企业风险管理概述</vt:lpstr>
      <vt:lpstr> </vt:lpstr>
      <vt:lpstr>企业风险管理的基本原则</vt:lpstr>
      <vt:lpstr>企业风险管理的基本流程</vt:lpstr>
      <vt:lpstr> </vt:lpstr>
      <vt:lpstr>企业风险管理的挑战</vt:lpstr>
      <vt:lpstr>第2章 企业风险识别与评估</vt:lpstr>
      <vt:lpstr> </vt:lpstr>
      <vt:lpstr>风险评估模型</vt:lpstr>
      <vt:lpstr>风险因素</vt:lpstr>
      <vt:lpstr>风险评估工具</vt:lpstr>
      <vt:lpstr>风险评估实践</vt:lpstr>
      <vt:lpstr>风险评估工具的应用</vt:lpstr>
      <vt:lpstr>第3章 风险处理策略</vt:lpstr>
      <vt:lpstr>风险转移</vt:lpstr>
      <vt:lpstr>风险规避</vt:lpstr>
      <vt:lpstr> </vt:lpstr>
      <vt:lpstr>风险处理决策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2024-09-29T15:10:21.061</cp:lastPrinted>
  <dcterms:created xsi:type="dcterms:W3CDTF">2024-09-29T07:10:21Z</dcterms:created>
  <dcterms:modified xsi:type="dcterms:W3CDTF">2024-09-29T07:10:23Z</dcterms:modified>
</cp:coreProperties>
</file>