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8BB6D0E-AD6B-4973-8C1A-D287D622C73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4" name="PlaceHolder 1"/>
          <p:cNvSpPr>
            <a:spLocks noGrp="1"/>
          </p:cNvSpPr>
          <p:nvPr>
            <p:ph type="sldImg"/>
          </p:nvPr>
        </p:nvSpPr>
        <p:spPr>
          <a:xfrm>
            <a:off x="685800" y="1143000"/>
            <a:ext cx="5486040" cy="3085920"/>
          </a:xfrm>
          <a:prstGeom prst="rect">
            <a:avLst/>
          </a:prstGeom>
          <a:ln w="0">
            <a:noFill/>
          </a:ln>
        </p:spPr>
      </p:sp>
      <p:sp>
        <p:nvSpPr>
          <p:cNvPr id="31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45EA3E-1E4C-46B1-8489-49B71D25F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2D8510-C983-44CD-8025-08198E286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673789-E165-40E2-A592-71A17F40D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8DADCB-0890-4921-9718-C833FF8E6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B335BA-A428-488D-982C-FA7141C70D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5A52F3-2442-4CE1-8649-3681C509C3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D0324D-4922-401B-9A8E-E873C8E903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00EC4-FA7E-438E-B08B-7E8567D7C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FACBFD-A816-4153-A223-9470CA7E3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1DF29-5067-4EE7-AEC6-07B539408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533BE-F875-47BC-9225-0B223E154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FD95C62-7965-4E40-A7D5-E047B21CAFA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6402254-9968-4B3D-8D91-F61BC1C967E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4606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安全生产规章制度培训安全隐患排查</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安全生产规章制度的重要性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安全生产规章制度的培训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安全隐患排查与整改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安全生产规章制度宣传与推广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安全隐患排查实施</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安全生产规章制度执行与监督</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安全生产规章制度的重要性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安全生产规章制度是企业为了保障员工人身安全和财产安全所制定的一系列制度和规范。安全生产规章制度的建立是企业安全生产管理的基础。</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安全生产规章制度的作用</a:t>
            </a:r>
            <a:endParaRPr lang="en-US" sz="3600" b="0" strike="noStrike" spc="-1">
              <a:solidFill>
                <a:schemeClr val="dk1"/>
              </a:solidFill>
              <a:latin typeface="Arial"/>
            </a:endParaRPr>
          </a:p>
        </p:txBody>
      </p:sp>
      <p:sp>
        <p:nvSpPr>
          <p:cNvPr id="8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规范员工行为，减少安全事故发生的概率。提高生产效率，保障企业的正常运转。构建和谐的企业文化，增强员工的安全意识和责任意识。</a:t>
            </a:r>
            <a:endParaRPr lang="en-US" sz="2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有效实施</a:t>
            </a:r>
            <a:endParaRPr lang="en-US" sz="2200" b="0" strike="noStrike" spc="-1">
              <a:solidFill>
                <a:srgbClr val="000000"/>
              </a:solidFill>
              <a:latin typeface="Arial"/>
            </a:endParaRPr>
          </a:p>
        </p:txBody>
      </p:sp>
      <p:sp>
        <p:nvSpPr>
          <p:cNvPr id="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规章制度要能够被员工理解和执行</a:t>
            </a:r>
            <a:endParaRPr lang="en-US" sz="1500" b="0" strike="noStrike" spc="-1">
              <a:solidFill>
                <a:srgbClr val="000000"/>
              </a:solidFill>
              <a:latin typeface="Arial"/>
            </a:endParaRPr>
          </a:p>
        </p:txBody>
      </p:sp>
      <p:sp>
        <p:nvSpPr>
          <p:cNvPr id="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不断修订和完善安全生产规章制度</a:t>
            </a:r>
            <a:endParaRPr lang="en-US" sz="1500" b="0" strike="noStrike" spc="-1">
              <a:solidFill>
                <a:srgbClr val="000000"/>
              </a:solidFill>
              <a:latin typeface="Arial"/>
            </a:endParaRPr>
          </a:p>
        </p:txBody>
      </p:sp>
      <p:sp>
        <p:nvSpPr>
          <p:cNvPr id="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制定安全生产规章制度的原则</a:t>
            </a:r>
            <a:endParaRPr lang="en-US" sz="3600" b="0" strike="noStrike" spc="-1">
              <a:solidFill>
                <a:schemeClr val="dk1"/>
              </a:solidFill>
              <a:latin typeface="Arial"/>
            </a:endParaRPr>
          </a:p>
        </p:txBody>
      </p:sp>
      <p:sp>
        <p:nvSpPr>
          <p:cNvPr id="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依法合规</a:t>
            </a:r>
            <a:endParaRPr lang="en-US" sz="2200" b="0" strike="noStrike" spc="-1">
              <a:solidFill>
                <a:srgbClr val="000000"/>
              </a:solidFill>
              <a:latin typeface="Arial"/>
            </a:endParaRPr>
          </a:p>
        </p:txBody>
      </p:sp>
      <p:sp>
        <p:nvSpPr>
          <p:cNvPr id="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符合国家相关法律法规和标准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安全生产规章制度的落实</a:t>
            </a:r>
            <a:endParaRPr lang="en-US" sz="3500" b="0" strike="noStrike" spc="-1">
              <a:solidFill>
                <a:srgbClr val="000000"/>
              </a:solidFill>
              <a:latin typeface="Arial"/>
            </a:endParaRPr>
          </a:p>
        </p:txBody>
      </p:sp>
      <p:sp>
        <p:nvSpPr>
          <p:cNvPr id="9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制定：由企业安全生产管理部门负责制定。实施：通过培训和教育将规章制度落实到员工操作中。监督检查：定期检查规章制度的执行情况，及时发现问题并加以整改。</a:t>
            </a:r>
            <a:endParaRPr lang="en-US" sz="2500" b="0" strike="noStrike" spc="-1">
              <a:solidFill>
                <a:srgbClr val="000000"/>
              </a:solidFill>
              <a:latin typeface="Arial"/>
            </a:endParaRPr>
          </a:p>
        </p:txBody>
      </p:sp>
      <p:sp>
        <p:nvSpPr>
          <p:cNvPr id="1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安全生产规章制度的培训</a:t>
            </a:r>
            <a:endParaRPr lang="en-US" sz="3600" b="0" strike="noStrike" spc="-1">
              <a:solidFill>
                <a:schemeClr val="dk1"/>
              </a:solidFill>
              <a:latin typeface="Arial"/>
            </a:endParaRPr>
          </a:p>
        </p:txBody>
      </p:sp>
      <p:sp>
        <p:nvSpPr>
          <p:cNvPr id="10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安全生产规章制度培训的必要性</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安全生产规章制度的培训对于企业来说至关重要。通过规章制度的宣传和培训，可以提高员工对安全生产的认识和理解，增强其重视安全的意识，并有效降低安全事故的风险。</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安全生产规章制度培训的内容</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规章制度的核心概念</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基本原则和要求</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关键步骤和注意事项</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安全操作流程</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危急时刻应急措施</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紧急情况处理流程</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1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通过网络平台进行远程培训和考核</a:t>
            </a:r>
            <a:endParaRPr lang="en-US" sz="1500" b="0" strike="noStrike" spc="-1">
              <a:solidFill>
                <a:srgbClr val="000000"/>
              </a:solidFill>
              <a:latin typeface="Arial"/>
            </a:endParaRPr>
          </a:p>
        </p:txBody>
      </p:sp>
      <p:sp>
        <p:nvSpPr>
          <p:cNvPr id="12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定期演练</a:t>
            </a:r>
            <a:endParaRPr lang="en-US" sz="2200" b="0" strike="noStrike" spc="-1">
              <a:solidFill>
                <a:srgbClr val="000000"/>
              </a:solidFill>
              <a:latin typeface="Arial"/>
            </a:endParaRPr>
          </a:p>
        </p:txBody>
      </p:sp>
      <p:sp>
        <p:nvSpPr>
          <p:cNvPr id="12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组织安全生产演练，检验员工的应急反应能力</a:t>
            </a:r>
            <a:endParaRPr lang="en-US" sz="1500" b="0" strike="noStrike" spc="-1">
              <a:solidFill>
                <a:srgbClr val="000000"/>
              </a:solidFill>
              <a:latin typeface="Arial"/>
            </a:endParaRPr>
          </a:p>
        </p:txBody>
      </p:sp>
      <p:sp>
        <p:nvSpPr>
          <p:cNvPr id="12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安全生产规章制度培训的形式</a:t>
            </a:r>
            <a:endParaRPr lang="en-US" sz="3600" b="0" strike="noStrike" spc="-1">
              <a:solidFill>
                <a:schemeClr val="dk1"/>
              </a:solidFill>
              <a:latin typeface="Arial"/>
            </a:endParaRPr>
          </a:p>
        </p:txBody>
      </p:sp>
      <p:sp>
        <p:nvSpPr>
          <p:cNvPr id="12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2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由专业培训师进行面对面培训</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安全生产规章制度培训的效果评估</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评估对规章制度的理解和熟练程度</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考核评估员工</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根据事故情况调整措施</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调整培训计划</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不断改进培训方式和内容</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收集反馈意见</a:t>
            </a:r>
            <a:endParaRPr lang="en-US" sz="3000" b="0" strike="noStrike" spc="-1">
              <a:solidFill>
                <a:srgbClr val="000000"/>
              </a:solidFill>
              <a:latin typeface="Arial"/>
            </a:endParaRPr>
          </a:p>
        </p:txBody>
      </p:sp>
      <p:sp>
        <p:nvSpPr>
          <p:cNvPr id="13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安全生产规章制度的培训是确保员工安全的重要保障。企业应该重视培训的内容、形式和效果评估，不断提升员工的安全意识和应急能力，以保障安全生产的顺利进行。</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安全隐患排查与整改</a:t>
            </a:r>
            <a:endParaRPr lang="en-US" sz="3600" b="0" strike="noStrike" spc="-1">
              <a:solidFill>
                <a:schemeClr val="dk1"/>
              </a:solidFill>
              <a:latin typeface="Arial"/>
            </a:endParaRPr>
          </a:p>
        </p:txBody>
      </p:sp>
      <p:sp>
        <p:nvSpPr>
          <p:cNvPr id="14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安全隐患排查的重要性</a:t>
            </a:r>
            <a:endParaRPr lang="en-US" sz="3500" b="0" strike="noStrike" spc="-1">
              <a:solidFill>
                <a:srgbClr val="000000"/>
              </a:solidFill>
              <a:latin typeface="Arial"/>
            </a:endParaRPr>
          </a:p>
        </p:txBody>
      </p:sp>
      <p:sp>
        <p:nvSpPr>
          <p:cNvPr id="14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隐患排查的重要性在于及时发现和消除潜在的危险，从而有效防止事故的发生。此外，排查安全隐患还可以提高员工对危险的识别能力和自我保护意识。这些措施也是符合国家安全生产标准和法律规定的重要环节。</a:t>
            </a:r>
            <a:endParaRPr lang="en-US" sz="25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安全隐患排查的流程</a:t>
            </a:r>
            <a:endParaRPr lang="en-US" sz="3600" b="0" strike="noStrike" spc="-1">
              <a:solidFill>
                <a:schemeClr val="dk1"/>
              </a:solidFill>
              <a:latin typeface="Arial"/>
            </a:endParaRPr>
          </a:p>
        </p:txBody>
      </p:sp>
      <p:sp>
        <p:nvSpPr>
          <p:cNvPr id="15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明确排查范围、内容和责任人</a:t>
            </a:r>
            <a:endParaRPr lang="en-US" sz="1500" b="0" strike="noStrike" spc="-1">
              <a:solidFill>
                <a:srgbClr val="000000"/>
              </a:solidFill>
              <a:latin typeface="Arial"/>
            </a:endParaRPr>
          </a:p>
        </p:txBody>
      </p:sp>
      <p:sp>
        <p:nvSpPr>
          <p:cNvPr id="15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制定排查计划</a:t>
            </a:r>
            <a:endParaRPr lang="en-US" sz="2200" b="0" strike="noStrike" spc="-1">
              <a:solidFill>
                <a:srgbClr val="000000"/>
              </a:solidFill>
              <a:latin typeface="Arial"/>
            </a:endParaRPr>
          </a:p>
        </p:txBody>
      </p:sp>
      <p:sp>
        <p:nvSpPr>
          <p:cNvPr id="15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逐项检查设备设施、作业环境等</a:t>
            </a:r>
            <a:endParaRPr lang="en-US" sz="1500" b="0" strike="noStrike" spc="-1">
              <a:solidFill>
                <a:srgbClr val="000000"/>
              </a:solidFill>
              <a:latin typeface="Arial"/>
            </a:endParaRPr>
          </a:p>
        </p:txBody>
      </p:sp>
      <p:sp>
        <p:nvSpPr>
          <p:cNvPr id="15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实施排查工作</a:t>
            </a:r>
            <a:endParaRPr lang="en-US" sz="2200" b="0" strike="noStrike" spc="-1">
              <a:solidFill>
                <a:srgbClr val="000000"/>
              </a:solidFill>
              <a:latin typeface="Arial"/>
            </a:endParaRPr>
          </a:p>
        </p:txBody>
      </p:sp>
      <p:sp>
        <p:nvSpPr>
          <p:cNvPr id="15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及时整理排查结果，对发现的安全隐患进行整改</a:t>
            </a:r>
            <a:endParaRPr lang="en-US" sz="1500" b="0" strike="noStrike" spc="-1">
              <a:solidFill>
                <a:srgbClr val="000000"/>
              </a:solidFill>
              <a:latin typeface="Arial"/>
            </a:endParaRPr>
          </a:p>
        </p:txBody>
      </p:sp>
      <p:sp>
        <p:nvSpPr>
          <p:cNvPr id="15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形成报告并整改</a:t>
            </a:r>
            <a:endParaRPr lang="en-US" sz="2200" b="0" strike="noStrike" spc="-1">
              <a:solidFill>
                <a:srgbClr val="000000"/>
              </a:solidFill>
              <a:latin typeface="Arial"/>
            </a:endParaRPr>
          </a:p>
        </p:txBody>
      </p:sp>
      <p:sp>
        <p:nvSpPr>
          <p:cNvPr id="15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有效性</a:t>
            </a:r>
            <a:endParaRPr lang="en-US" sz="2200" b="0" strike="noStrike" spc="-1">
              <a:solidFill>
                <a:srgbClr val="000000"/>
              </a:solidFill>
              <a:latin typeface="Arial"/>
            </a:endParaRPr>
          </a:p>
        </p:txBody>
      </p:sp>
      <p:sp>
        <p:nvSpPr>
          <p:cNvPr id="16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整改措施要能够消除安全隐患</a:t>
            </a:r>
            <a:endParaRPr lang="en-US" sz="1500" b="0" strike="noStrike" spc="-1">
              <a:solidFill>
                <a:srgbClr val="000000"/>
              </a:solidFill>
              <a:latin typeface="Arial"/>
            </a:endParaRPr>
          </a:p>
        </p:txBody>
      </p:sp>
      <p:sp>
        <p:nvSpPr>
          <p:cNvPr id="16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跟踪性</a:t>
            </a:r>
            <a:endParaRPr lang="en-US" sz="2200" b="0" strike="noStrike" spc="-1">
              <a:solidFill>
                <a:srgbClr val="000000"/>
              </a:solidFill>
              <a:latin typeface="Arial"/>
            </a:endParaRPr>
          </a:p>
        </p:txBody>
      </p:sp>
      <p:sp>
        <p:nvSpPr>
          <p:cNvPr id="16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对整改措施进行跟踪检查，确保有效性</a:t>
            </a:r>
            <a:endParaRPr lang="en-US" sz="1500" b="0" strike="noStrike" spc="-1">
              <a:solidFill>
                <a:srgbClr val="000000"/>
              </a:solidFill>
              <a:latin typeface="Arial"/>
            </a:endParaRPr>
          </a:p>
        </p:txBody>
      </p:sp>
      <p:sp>
        <p:nvSpPr>
          <p:cNvPr id="16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安全隐患整改的原则</a:t>
            </a:r>
            <a:endParaRPr lang="en-US" sz="3600" b="0" strike="noStrike" spc="-1">
              <a:solidFill>
                <a:schemeClr val="dk1"/>
              </a:solidFill>
              <a:latin typeface="Arial"/>
            </a:endParaRPr>
          </a:p>
        </p:txBody>
      </p:sp>
      <p:sp>
        <p:nvSpPr>
          <p:cNvPr id="16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及时性</a:t>
            </a:r>
            <a:endParaRPr lang="en-US" sz="2200" b="0" strike="noStrike" spc="-1">
              <a:solidFill>
                <a:srgbClr val="000000"/>
              </a:solidFill>
              <a:latin typeface="Arial"/>
            </a:endParaRPr>
          </a:p>
        </p:txBody>
      </p:sp>
      <p:sp>
        <p:nvSpPr>
          <p:cNvPr id="17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对发现的安全隐患要立即整改</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安全隐患排查与整改的监督</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由安全生产管理部门负责组织和监督排查整改工作</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企业内部监督</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通过媒体和社会公众的监督，提高企业整改的透明度和效果</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公众监督</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接受政府相关部门和第三方机构的监督检查</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外部监督</a:t>
            </a:r>
            <a:endParaRPr lang="en-US" sz="3000" b="0" strike="noStrike" spc="-1">
              <a:solidFill>
                <a:srgbClr val="000000"/>
              </a:solidFill>
              <a:latin typeface="Arial"/>
            </a:endParaRPr>
          </a:p>
        </p:txBody>
      </p:sp>
      <p:sp>
        <p:nvSpPr>
          <p:cNvPr id="18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8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安全隐患排查与整改是保障员工生命财产安全的重要环节，企业应严格遵守相关规章制度，落实安全责任，共同维护良好的工作环境。只有做好安全隐患排查与整改工作，企业才能持续稳定发展。</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https://d.book118.com/668046067011006050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20</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安全生产规章制度培训安全隐患排查</vt:lpstr>
      <vt:lpstr>目录</vt:lpstr>
      <vt:lpstr>第1章 安全生产规章制度的重要性</vt:lpstr>
      <vt:lpstr>安全生产规章制度的定义</vt:lpstr>
      <vt:lpstr>安全生产规章制度的作用</vt:lpstr>
      <vt:lpstr>制定安全生产规章制度的原则</vt:lpstr>
      <vt:lpstr> </vt:lpstr>
      <vt:lpstr>第2章 安全生产规章制度的培训</vt:lpstr>
      <vt:lpstr> </vt:lpstr>
      <vt:lpstr>安全生产规章制度培训的内容</vt:lpstr>
      <vt:lpstr>安全生产规章制度培训的形式</vt:lpstr>
      <vt:lpstr>安全生产规章制度培训的效果评估</vt:lpstr>
      <vt:lpstr>总结</vt:lpstr>
      <vt:lpstr>第3章 安全隐患排查与整改</vt:lpstr>
      <vt:lpstr> </vt:lpstr>
      <vt:lpstr>安全隐患排查的流程</vt:lpstr>
      <vt:lpstr>安全隐患整改的原则</vt:lpstr>
      <vt:lpstr>安全隐患排查与整改的监督</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2024-09-29T15:10:22.039</cp:lastPrinted>
  <dcterms:created xsi:type="dcterms:W3CDTF">2024-09-29T07:10:22Z</dcterms:created>
  <dcterms:modified xsi:type="dcterms:W3CDTF">2024-09-29T07:10:24Z</dcterms:modified>
</cp:coreProperties>
</file>