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D51EDB7-75DF-48EE-B317-922DE1AE42B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CDB9A-B76F-4E26-ACF1-C1C4DB295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8A4165-6A60-49DF-BC3C-7B24FE397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9A28A-9729-4FAA-8007-E4181FDA2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044D3D-E5DF-48D1-8752-7AD32F01C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F9984C-7FCB-4B3C-9F69-448751DDB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99E76A-A342-4108-8268-0735B2ED8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DF572E-CB06-4B16-B99C-9FE4EECD9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B18EEB-4A09-4878-A8B3-50FF86865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6A730B-D3CE-42BC-BBA5-8436B5CE4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01962-E34D-4621-B71E-AF1ADA4A3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853862-C090-4B06-A642-66B7E8CE0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01000"/>
            <a:ext cx="9798840" cy="590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0839421-DCA6-40DC-BF93-D4BDFCC421F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28B984D-E1B4-4040-B621-0A53FE8E7B7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4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4612107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打印技术在航空航天工业中的创新案例分享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打印技术在航空航天领域的创新应用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打印技术在卫星制造中的应用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打印技术在飞机制造中的创新案例分享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打印技术在火箭制造中的创新案例分享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第一章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4598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15235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打印技术，又称增材制造技术，是一种通过逐层堆积材料来制造物体的制造工艺。近年来，随着技术的不断发展，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打印技术在航空航天工业中得到广泛应用。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根据数字模型进行制造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数字模型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材料通过逐层堆积方式成型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逐层堆积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快速制造物体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快速成型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光固化、熔融沉积、粉末烧结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常见技术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定制化生产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满足个性化需求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提高客户满意度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节省材料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减少浪费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环保可持续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生产效率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提高生产效率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降低成本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快速成型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快速制造物体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节省时间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打印技术在航空航天工业中的应用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应用于制造航天器件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航天器件制造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制造航空领域零部件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航空零部件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用于快速制作原型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快速原型制作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4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打印技术在航空航天领域的创新应用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7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轻量化设计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打印技术在航空航天领域的创新应用中，轻量化设计是一项重要的方面。通过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打印技术，可以根据设计需求进行轻量化设计，减轻航空器件的重量，从而提高飞行效率和节能效果。制造的轻量化零部件能够显著提高飞行器的性能，实现更加高效的航空航天运行。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复杂结构制造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打印技术可以实现复杂结构的制造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实现复杂结构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传统制造工艺无法实现的零部件可以通过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打印技术制作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超越传统制造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创新应用可以提高航空器件的性能和功能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提高性能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快速零部件生产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打印技术可提高生产响应速度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保障飞行安全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紧急情况下，可以快速制造所需的航空器件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快速响应能力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快速原型制作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</a:t>
            </a: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打印技术，航空航天工业可以实现快速原型制作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新材料应用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打印技术应用于新材料的研发和制造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材料研发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新材料的应用可以提高航空器件的性能和耐久性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提高性能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推动航空航天工业的材料创新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推动创新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14598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"/>
          <p:cNvSpPr/>
          <p:nvPr/>
        </p:nvSpPr>
        <p:spPr>
          <a:xfrm>
            <a:off x="15235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综上所述，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航空航天工业中的创新应用涵盖了轻量化设计、复杂结构制造、快速响应能力和新材料应用等方面。这些创新应用使得航空器件变得更加高效、性能更优越，同时也推动了材料和制造技术的发展。未来随着科技的进步，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打印技术在航空航天领域的应用前景将更加广阔。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5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打印技术在卫星制造中的应用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打印卫星零部件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打印技术在卫星制造中具有重要应用，可以制造复杂结构的零部件，提高卫星的性能和功能。通过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打印技术制造的零部件具有高精度和耐用性，可以提高卫星的寿命。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在轨维修和维护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利用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打印技术实现在太空中对卫星零部件的维修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维修卫星零部件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通过在轨维修和维护，延长卫星的使用寿命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延长卫星寿命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在轨维修技术的发展为卫星运行带来更多可能性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技术发展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需求满足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新型卫星结构设计可以满足不同应用场景的需求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技术推动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推动卫星制造技术的发展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新型卫星结构设计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性能提升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打印技术实现新型卫星结构设计，提高卫星的性能和适用性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卫星组件快速定制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利用</a:t>
            </a: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打印技术，可以快速定制卫星组件，满足不同卫星任务的需求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快速定制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通过快速定制，提高卫星生产效率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生产效率提升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快速定制的卫星组件可以缩短研发周期，提高生产效率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研发周期缩短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14598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探索未来发展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content"/>
          <p:cNvSpPr/>
          <p:nvPr/>
        </p:nvSpPr>
        <p:spPr>
          <a:xfrm>
            <a:off x="15235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打印技术不断发展，卫星制造领域将迎来更多创新。未来，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打印技术有望应用于更多卫星组件的制造和设计，推动卫星技术的进步。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https://d.book118.com/668046121077006047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思源宋体 CN Heavy</vt:lpstr>
      <vt:lpstr>DejaVu Sans</vt:lpstr>
      <vt:lpstr>Office Theme</vt:lpstr>
      <vt:lpstr>3D打印技术在航空航天工业中的创新案例分享</vt:lpstr>
      <vt:lpstr>目录</vt:lpstr>
      <vt:lpstr>第一章 3D打印技术简介</vt:lpstr>
      <vt:lpstr>3D打印技术概述</vt:lpstr>
      <vt:lpstr>3D打印技术原理</vt:lpstr>
      <vt:lpstr>3D打印技术优势</vt:lpstr>
      <vt:lpstr>3D打印技术在航空航天工业中的应用</vt:lpstr>
      <vt:lpstr>第2章 3D打印技术在航空航天领域的创新应用</vt:lpstr>
      <vt:lpstr> </vt:lpstr>
      <vt:lpstr>复杂结构制造</vt:lpstr>
      <vt:lpstr>快速响应能力</vt:lpstr>
      <vt:lpstr>新材料应用</vt:lpstr>
      <vt:lpstr>总结</vt:lpstr>
      <vt:lpstr>第3章 3D打印技术在卫星制造中的应用</vt:lpstr>
      <vt:lpstr> </vt:lpstr>
      <vt:lpstr>在轨维修和维护</vt:lpstr>
      <vt:lpstr>新型卫星结构设计</vt:lpstr>
      <vt:lpstr>卫星组件快速定制</vt:lpstr>
      <vt:lpstr>探索未来发展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2024-09-28T23:22:58.822</cp:lastPrinted>
  <dcterms:created xsi:type="dcterms:W3CDTF">2024-09-28T15:22:58Z</dcterms:created>
  <dcterms:modified xsi:type="dcterms:W3CDTF">2024-09-28T15:23:00Z</dcterms:modified>
</cp:coreProperties>
</file>