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039D0A-B5B2-42D8-B51C-8475F58F122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05E58-C56D-4246-8EF8-5AF142764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7F010-4E89-45F2-B5DF-9B2AEF18C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27BFC-E5C2-413F-9528-55849C4C1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AC5CB-FEBC-4204-A077-104D779B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3E374F-96E5-43A5-8507-45D0D9E2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A7C9D-0CF4-41E3-900E-523A51ABA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82B3D6-CF46-4C91-9002-94EDC02C1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04448-F6DF-4BA7-8557-CC47A48C1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10E53-05F1-429A-9919-AA5E24FA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CE061-847E-4D36-947A-7A01983FE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0883B-E325-4857-B3A0-E40D2CE6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64E1BF3-7496-48B2-8AA7-5944D98EE08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40C6281-2159-45DB-B06E-2CC3EB6E9C8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7043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高效执行战略的组织能力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策略执行的挑战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高效执行战略的组织文化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有效战略执行的组织结构设计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有效执行战略的人员管理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信息技术在战略执行中的应用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策略执行的挑战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策略执行的定义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策略执行是将策略转化为行动计划，确保组织按照设定的方向和目标前进。这一过程需要有效的规划和执行力。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策略执行的重要性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有效执行策略可以提高组织的绩效表现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成功的策略执行能够帮助组织获得更强的竞争优势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策略执行是实现目标的关键步骤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策略执行的挑战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组织内部文化可能阻碍策略执行的顺利进行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员工的能力和技能水平对策略执行影响重大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资源不足可能导致策略执行受阻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资源限制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外部环境的变化也会带来策略执行的挑战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克服策略执行挑战的关键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克服策略执行挑战的关键在于确立清晰的目标和指标，建立有效的沟通机制，强调执行力和团队协作，以及持续监督和调整执行计划。这些步骤都至关重要，缺一不可。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培训提升能力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赋能员工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资源限制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寻找替代资源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持续监测市场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调整策略方向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策略执行的挑战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了解组织文化对执行影响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适应文化变革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倡导积极文化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高效执行战略的组织文化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高效执行战略的组织文化介绍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支持策略执行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组织文化重要性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文化塑造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执行力支持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构建适合的文化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激发员工积极性和责任感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设定明确目标，激励员工追求卓越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奖惩并重，倡导结果导向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奖励表现优异者，有力度处理不符合预期的行为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建立以执行为导向的文化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确定价值观和行为准则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定义明确的核心价值观和预期行为规范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建设团队合作的文化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跨界协作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促进跨部门合作和信息分享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培养团队协作精神和共同目标意识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创造相互信任和支持的工作氛围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建立学习型组织文化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学习型组织文化是持续学习和不断适应变化的关键。鼓励员工不断学习和创新，强化知识共享和反馈机制，以不断改进和适应市场变化。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建立学习型组织文化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鼓励员工学习和创新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共享反馈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建立知识共享和反馈机制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持续改进和适应市场变化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有效战略执行的组织结构设计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组织结构设计的重要性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适合战略执行的组织结构可以提高效率和灵活性。有效的组织结构可以优化资源分配，促进团队协作，推动目标实现。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水平和垂直结构的比较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注重团队合作和快速决策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水平结构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更注重指令传递和控制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垂直结构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矩阵式组织结构的优缺点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但协调复杂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但权责不清晰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适合项目型工作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分权结构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鼓励创新，但可能导致混乱和决策滞后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中心化和分权的组织结构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中心化结构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快速决策，但缺乏灵活性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不同结构设计的适用场景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适用于需要快速反应和高效协作的项目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水平结构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适用于复杂项目和跨部门合作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矩阵式结构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组织结构设计是战略执行的关键，不同类型的结构适用于不同情境。在制定组织结构时，需要综合考虑企业目标、员工能力和外部环境因素，以实现高效执行战略的组织能力。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有效执行战略的人员管理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人员管理与战略执行的关系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人员管理在战略执行中起着至关重要的作用。通过合适的人员管理，可以提高组织的执行效率和员工的满意度，从而更好地实现战略目标。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招聘和选拔适合战略执行的人才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与战略目标相契合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根据策略需求确定人才要求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量化评估候选人能力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灵活运用面试和测评工具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https://d.book118.com/668047043113006046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高效执行战略的组织能力</vt:lpstr>
      <vt:lpstr>目录</vt:lpstr>
      <vt:lpstr>第1章 策略执行的挑战</vt:lpstr>
      <vt:lpstr>策略执行的定义</vt:lpstr>
      <vt:lpstr>策略执行的重要性</vt:lpstr>
      <vt:lpstr>策略执行的挑战</vt:lpstr>
      <vt:lpstr> </vt:lpstr>
      <vt:lpstr>策略执行的挑战</vt:lpstr>
      <vt:lpstr>第2章 高效执行战略的组织文化</vt:lpstr>
      <vt:lpstr>高效执行战略的组织文化介绍</vt:lpstr>
      <vt:lpstr>建立以执行为导向的文化</vt:lpstr>
      <vt:lpstr>建设团队合作的文化</vt:lpstr>
      <vt:lpstr> </vt:lpstr>
      <vt:lpstr>建立学习型组织文化</vt:lpstr>
      <vt:lpstr>第3章 有效战略执行的组织结构设计</vt:lpstr>
      <vt:lpstr> </vt:lpstr>
      <vt:lpstr>水平和垂直结构的比较</vt:lpstr>
      <vt:lpstr>矩阵式组织结构的优缺点</vt:lpstr>
      <vt:lpstr>中心化和分权的组织结构</vt:lpstr>
      <vt:lpstr>不同结构设计的适用场景</vt:lpstr>
      <vt:lpstr>总结</vt:lpstr>
      <vt:lpstr>第四章 有效执行战略的人员管理</vt:lpstr>
      <vt:lpstr> </vt:lpstr>
      <vt:lpstr>招聘和选拔适合战略执行的人才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2024-09-27T16:56:06.959</cp:lastPrinted>
  <dcterms:created xsi:type="dcterms:W3CDTF">2024-09-27T08:56:06Z</dcterms:created>
  <dcterms:modified xsi:type="dcterms:W3CDTF">2024-09-27T08:56:09Z</dcterms:modified>
</cp:coreProperties>
</file>