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1F90A-206C-430C-BA95-300F8895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45D8-473B-4306-98B7-4063F93F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7D5C-8112-421A-925E-92E13B6C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32313-D886-4F1C-AC33-A167D566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8EE96-40EA-42F2-AD70-84BDE4A5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E95FC0-382E-4053-AE1C-21E74E4C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D9A83-2ADC-4F10-BDCA-055A009C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C6D6D-8D54-470A-8BEB-567F92B9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584EE-5AFD-41D9-A10E-03FDEC63F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95C1-4EAE-4D8E-A2BF-E5022AFF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4C285-E02D-412C-9DB4-BD321927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47054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安全总结培训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提高员工的安全意识，可以减少工作中因疏忽或违规操作导致的事故发生。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安全意识培训有助于员工认识到安全的重要性，从而在工作和生活中更加注重安全，保障自己和他人的生命安全。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一个重视安全意识培训的企业能够展现出良好的企业形象，吸引更多的人才和客户。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安全意识薄弱的原因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部分员工可能没有接受过足够的安全培训和教育，导致对安全知识了解不足。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一些员工可能存在侥幸心理，认为事故不会发生在自己身上，从而忽视安全问题。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企业可能没有建立完善的安全管理制度和考核机制，导致员工缺乏安全意识。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缺乏培训和教育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侥幸心理作祟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缺乏有效的监管和考核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加强安全培训和教育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建立安全管理制度和考核机制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提高安全意识的方法和措施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定期组织安全培训和演练，提高员工的安全知识和技能。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制定完善的安全管理制度和考核标准，对员工的安全表现进行评估和奖惩。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鼓励员工提出安全改进建议，激发员工对安全的关注和参与度。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通过宣传、活动等形式，营造关注安全的文化氛围，让员工在潜移默化中提高安全意识。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安全制度培训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安全制度的制定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安全制度的执行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安全制度的制定与执行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在制定安全制度时，应充分考虑企业实际情况，明确安全责任和操作规程，确保制度具有可操作性和实效性。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安全制度一旦制定，必须严格执行。企业应通过宣传、培训、监督等多种方式，确保员工了解并遵守相关制度。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安全制度的制定应符合国家法律法规和行业标准的要求，不得违反相关规定。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企业可根据自身实际情况，制定更为严格的安全制度，提高安全标准，确保员工的人身安全和企业的财产安全。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高于法律法规要求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安全制度与法律法规的关系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培训演练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安全制度在实践中的应用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定期进行安全监督和检查，及时发现和纠正安全隐患，确保安全制度的落实。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根据实践经验和企业发展需要，不断优化和完善安全制度，提高安全管理的效果。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通过开展安全培训和演练，提高员工的安全意识和应对突发事件的能力。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培训员工掌握火灾发生时的紧急疏散、灭火器材使用以及报警等技能。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医疗急救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教导员工在地震发生时如何寻找安全避难所、保护头部和重要器官等。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培训员工掌握基本的急救知识和技能，如心肺复苏、止血等。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https://d.book118.com/668047054116006034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2024-09-13T06:45:56.954</cp:lastPrinted>
  <dcterms:created xsi:type="dcterms:W3CDTF">2024-09-12T22:45:56Z</dcterms:created>
  <dcterms:modified xsi:type="dcterms:W3CDTF">2024-09-12T22:45:58Z</dcterms:modified>
</cp:coreProperties>
</file>