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34996-5EFD-4193-AD04-FC79A3833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3EEFB-2B75-49F3-87E7-FEC139B62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E308A-2F5D-4E17-AD97-A25646948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BE516-1D73-4323-9FA6-A4858D72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6D0A2-0655-429C-921B-A408B59DB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991EB-A41E-4ADE-BC2F-000B44840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4D698-01F9-4DAE-9438-2002DE71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79FB7-C6F8-47A8-A344-52753899D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88F88-65EF-4050-9DFD-DBBACE5DC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2944F-37E7-4688-B6F8-CB242DF13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2C27E-B2C6-44F7-83A4-A9855FD2C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47112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急性左心室衰竭护理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急性左心室衰竭概述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急性左心室衰竭的护理原则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急性左心室衰竭的药物治疗与护理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急性左心室衰竭的预防与康复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急性左心室衰竭概述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急性左心室衰竭是指由于各种原因导致左心室扩大、肥厚、收缩和舒张功能严重受损，引起以肺循环淤血为主的综合征，临床表现为急性肺水肿、端坐呼吸、咳粉红色泡沫痰等。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呼吸困难、端坐呼吸、咳嗽、咳痰、乏力、疲倦、运动耐量下降等。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急性心肌梗死、急性心肌炎、急性二尖瓣关闭不全、严重心律失常等。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由于各种原因导致左心室扩大、肥厚，心肌收缩和舒张功能严重受损，引起肺循环淤血，肺静脉压增高，肺毛细血管压增高，血液渗入肺泡腔，形成肺水肿。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根据患者症状、体征和相关检查结果进行诊断。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评估患者病情严重程度，了解病因和病理生理过程，确定治疗方案。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急性左心室衰竭的护理原则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确保患者呼吸道畅通，及时清理呼吸道分泌物，避免窒息和吸入性肺炎。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密切监测患者的血压、心率、呼吸频率等生命体征，及时发现异常情况并处理。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给予低盐、低脂、易消化的食物，控制液体摄入量，避免加重心脏负担。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保证患者充分休息，根据病情调整活动量，逐步恢复体力。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观察患者呼吸困难的程度，协助患者采取半卧位或端坐位，保持呼吸道通畅，必要时给予氧气吸入。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对于急性肺水肿患者，应立即给予高流量氧气吸入，遵医嘱给予利尿剂、血管扩张剂等药物，观察药物疗效和不良反应。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注意监测患者的心电图，发现心律失常时及时报告医生处理，遵医嘱给予抗心律失常药物或电复律。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给予患者心理支持，耐心倾听患者的主观感受，解答患者的疑虑，增强其治疗信心。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协助患者调节情绪，减轻焦虑、抑郁等不良情绪，保持良好的心态。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与患者家属进行沟通，解释病情和治疗方案，争取家属的支持和配合。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https://d.book118.com/668047112033006035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2024-09-13T23:15:22.698</cp:lastPrinted>
  <dcterms:created xsi:type="dcterms:W3CDTF">2024-09-13T15:15:22Z</dcterms:created>
  <dcterms:modified xsi:type="dcterms:W3CDTF">2024-09-13T15:15:24Z</dcterms:modified>
</cp:coreProperties>
</file>